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2"/>
  </p:notesMasterIdLst>
  <p:handoutMasterIdLst>
    <p:handoutMasterId r:id="rId43"/>
  </p:handoutMasterIdLst>
  <p:sldIdLst>
    <p:sldId id="277" r:id="rId5"/>
    <p:sldId id="281" r:id="rId6"/>
    <p:sldId id="279" r:id="rId7"/>
    <p:sldId id="309" r:id="rId8"/>
    <p:sldId id="310" r:id="rId9"/>
    <p:sldId id="312" r:id="rId10"/>
    <p:sldId id="311" r:id="rId11"/>
    <p:sldId id="318" r:id="rId12"/>
    <p:sldId id="322" r:id="rId13"/>
    <p:sldId id="315" r:id="rId14"/>
    <p:sldId id="316" r:id="rId15"/>
    <p:sldId id="328" r:id="rId16"/>
    <p:sldId id="308" r:id="rId17"/>
    <p:sldId id="314" r:id="rId18"/>
    <p:sldId id="323" r:id="rId19"/>
    <p:sldId id="329" r:id="rId20"/>
    <p:sldId id="327" r:id="rId21"/>
    <p:sldId id="319" r:id="rId22"/>
    <p:sldId id="321" r:id="rId23"/>
    <p:sldId id="320" r:id="rId24"/>
    <p:sldId id="325" r:id="rId25"/>
    <p:sldId id="326" r:id="rId26"/>
    <p:sldId id="324" r:id="rId27"/>
    <p:sldId id="290" r:id="rId28"/>
    <p:sldId id="259" r:id="rId29"/>
    <p:sldId id="285" r:id="rId30"/>
    <p:sldId id="307" r:id="rId31"/>
    <p:sldId id="287" r:id="rId32"/>
    <p:sldId id="283" r:id="rId33"/>
    <p:sldId id="289" r:id="rId34"/>
    <p:sldId id="306" r:id="rId35"/>
    <p:sldId id="313" r:id="rId36"/>
    <p:sldId id="280" r:id="rId37"/>
    <p:sldId id="317" r:id="rId38"/>
    <p:sldId id="282" r:id="rId39"/>
    <p:sldId id="294" r:id="rId40"/>
    <p:sldId id="292" r:id="rId41"/>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24" userDrawn="1">
          <p15:clr>
            <a:srgbClr val="A4A3A4"/>
          </p15:clr>
        </p15:guide>
        <p15:guide id="2" pos="3840" userDrawn="1">
          <p15:clr>
            <a:srgbClr val="A4A3A4"/>
          </p15:clr>
        </p15:guide>
        <p15:guide id="3" orient="horz" pos="1536" userDrawn="1">
          <p15:clr>
            <a:srgbClr val="A4A3A4"/>
          </p15:clr>
        </p15:guide>
        <p15:guide id="4" pos="64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C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8" autoAdjust="0"/>
    <p:restoredTop sz="96274" autoAdjust="0"/>
  </p:normalViewPr>
  <p:slideViewPr>
    <p:cSldViewPr snapToGrid="0">
      <p:cViewPr>
        <p:scale>
          <a:sx n="85" d="100"/>
          <a:sy n="85" d="100"/>
        </p:scale>
        <p:origin x="752" y="1368"/>
      </p:cViewPr>
      <p:guideLst>
        <p:guide pos="1224"/>
        <p:guide pos="3840"/>
        <p:guide orient="horz" pos="1536"/>
        <p:guide pos="6456"/>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9" d="100"/>
          <a:sy n="99" d="100"/>
        </p:scale>
        <p:origin x="357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3</c:v>
                </c:pt>
              </c:strCache>
            </c:strRef>
          </c:tx>
          <c:spPr>
            <a:solidFill>
              <a:schemeClr val="accent6"/>
            </a:solidFill>
            <a:ln>
              <a:noFill/>
            </a:ln>
            <a:effectLst/>
          </c:spPr>
          <c:invertIfNegative val="0"/>
          <c:cat>
            <c:strRef>
              <c:f>Sheet1!$A$2:$A$5</c:f>
              <c:strCache>
                <c:ptCount val="4"/>
                <c:pt idx="0">
                  <c:v>Q4</c:v>
                </c:pt>
                <c:pt idx="1">
                  <c:v>Q3</c:v>
                </c:pt>
                <c:pt idx="2">
                  <c:v>Q2</c:v>
                </c:pt>
                <c:pt idx="3">
                  <c:v>Q1</c:v>
                </c:pt>
              </c:strCache>
            </c:strRef>
          </c:cat>
          <c:val>
            <c:numRef>
              <c:f>Sheet1!$B$2:$B$5</c:f>
              <c:numCache>
                <c:formatCode>General</c:formatCode>
                <c:ptCount val="4"/>
                <c:pt idx="0">
                  <c:v>4.5</c:v>
                </c:pt>
                <c:pt idx="1">
                  <c:v>3.5</c:v>
                </c:pt>
                <c:pt idx="2">
                  <c:v>2.5</c:v>
                </c:pt>
                <c:pt idx="3">
                  <c:v>4.3</c:v>
                </c:pt>
              </c:numCache>
            </c:numRef>
          </c:val>
          <c:extLst>
            <c:ext xmlns:c16="http://schemas.microsoft.com/office/drawing/2014/chart" uri="{C3380CC4-5D6E-409C-BE32-E72D297353CC}">
              <c16:uniqueId val="{00000000-A014-4330-8CE5-F97805A4DDEB}"/>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Q4</c:v>
                </c:pt>
                <c:pt idx="1">
                  <c:v>Q3</c:v>
                </c:pt>
                <c:pt idx="2">
                  <c:v>Q2</c:v>
                </c:pt>
                <c:pt idx="3">
                  <c:v>Q1</c:v>
                </c:pt>
              </c:strCache>
            </c:strRef>
          </c:cat>
          <c:val>
            <c:numRef>
              <c:f>Sheet1!$C$2:$C$5</c:f>
              <c:numCache>
                <c:formatCode>General</c:formatCode>
                <c:ptCount val="4"/>
                <c:pt idx="0">
                  <c:v>2.8</c:v>
                </c:pt>
                <c:pt idx="1">
                  <c:v>1.8</c:v>
                </c:pt>
                <c:pt idx="2">
                  <c:v>4.4000000000000004</c:v>
                </c:pt>
                <c:pt idx="3">
                  <c:v>2.4</c:v>
                </c:pt>
              </c:numCache>
            </c:numRef>
          </c:val>
          <c:extLst>
            <c:ext xmlns:c16="http://schemas.microsoft.com/office/drawing/2014/chart" uri="{C3380CC4-5D6E-409C-BE32-E72D297353CC}">
              <c16:uniqueId val="{00000001-A014-4330-8CE5-F97805A4DDEB}"/>
            </c:ext>
          </c:extLst>
        </c:ser>
        <c:ser>
          <c:idx val="2"/>
          <c:order val="2"/>
          <c:tx>
            <c:strRef>
              <c:f>Sheet1!$D$1</c:f>
              <c:strCache>
                <c:ptCount val="1"/>
                <c:pt idx="0">
                  <c:v>Series 1</c:v>
                </c:pt>
              </c:strCache>
            </c:strRef>
          </c:tx>
          <c:spPr>
            <a:solidFill>
              <a:schemeClr val="accent5"/>
            </a:solidFill>
            <a:ln>
              <a:noFill/>
            </a:ln>
            <a:effectLst/>
          </c:spPr>
          <c:invertIfNegative val="0"/>
          <c:cat>
            <c:strRef>
              <c:f>Sheet1!$A$2:$A$5</c:f>
              <c:strCache>
                <c:ptCount val="4"/>
                <c:pt idx="0">
                  <c:v>Q4</c:v>
                </c:pt>
                <c:pt idx="1">
                  <c:v>Q3</c:v>
                </c:pt>
                <c:pt idx="2">
                  <c:v>Q2</c:v>
                </c:pt>
                <c:pt idx="3">
                  <c:v>Q1</c:v>
                </c:pt>
              </c:strCache>
            </c:strRef>
          </c:cat>
          <c:val>
            <c:numRef>
              <c:f>Sheet1!$D$2:$D$5</c:f>
              <c:numCache>
                <c:formatCode>General</c:formatCode>
                <c:ptCount val="4"/>
                <c:pt idx="0">
                  <c:v>5</c:v>
                </c:pt>
                <c:pt idx="1">
                  <c:v>3</c:v>
                </c:pt>
                <c:pt idx="2">
                  <c:v>2</c:v>
                </c:pt>
                <c:pt idx="3">
                  <c:v>2</c:v>
                </c:pt>
              </c:numCache>
            </c:numRef>
          </c:val>
          <c:extLst>
            <c:ext xmlns:c16="http://schemas.microsoft.com/office/drawing/2014/chart" uri="{C3380CC4-5D6E-409C-BE32-E72D297353CC}">
              <c16:uniqueId val="{00000002-A014-4330-8CE5-F97805A4DDEB}"/>
            </c:ext>
          </c:extLst>
        </c:ser>
        <c:dLbls>
          <c:showLegendKey val="0"/>
          <c:showVal val="0"/>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E06DA1-7254-4F83-B1E4-BF5F76CF7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DF78C967-1BD9-490C-B0D9-862040818F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54F9664-0995-46AF-9244-23B82D5C6C7B}" type="datetime1">
              <a:rPr lang="en-GB" smtClean="0"/>
              <a:t>07/11/2022</a:t>
            </a:fld>
            <a:endParaRPr lang="en-GB"/>
          </a:p>
        </p:txBody>
      </p:sp>
      <p:sp>
        <p:nvSpPr>
          <p:cNvPr id="4" name="Footer Placeholder 3">
            <a:extLst>
              <a:ext uri="{FF2B5EF4-FFF2-40B4-BE49-F238E27FC236}">
                <a16:creationId xmlns:a16="http://schemas.microsoft.com/office/drawing/2014/main" id="{6CEFE8E8-087F-468F-A82E-B9C86AEB6F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8FB55752-D1FE-4251-80C6-AF69BCEDDC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B441243-E346-4AF8-A8BE-A00B651C5070}" type="slidenum">
              <a:rPr lang="en-GB" smtClean="0"/>
              <a:t>‹#›</a:t>
            </a:fld>
            <a:endParaRPr lang="en-GB"/>
          </a:p>
        </p:txBody>
      </p:sp>
    </p:spTree>
    <p:extLst>
      <p:ext uri="{BB962C8B-B14F-4D97-AF65-F5344CB8AC3E}">
        <p14:creationId xmlns:p14="http://schemas.microsoft.com/office/powerpoint/2010/main" val="27599278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0FEB9C-BBEB-4963-B3D4-C2A0BBEEE4A5}" type="datetime1">
              <a:rPr lang="en-GB" smtClean="0"/>
              <a:pPr/>
              <a:t>07/11/2022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59A8F8-ADC6-401C-83FE-1703170D9E28}" type="slidenum">
              <a:rPr lang="en-GB" noProof="0" smtClean="0"/>
              <a:t>‹#›</a:t>
            </a:fld>
            <a:endParaRPr lang="en-GB" noProof="0"/>
          </a:p>
        </p:txBody>
      </p:sp>
    </p:spTree>
    <p:extLst>
      <p:ext uri="{BB962C8B-B14F-4D97-AF65-F5344CB8AC3E}">
        <p14:creationId xmlns:p14="http://schemas.microsoft.com/office/powerpoint/2010/main" val="325817953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1</a:t>
            </a:fld>
            <a:endParaRPr lang="en-GB"/>
          </a:p>
        </p:txBody>
      </p:sp>
    </p:spTree>
    <p:extLst>
      <p:ext uri="{BB962C8B-B14F-4D97-AF65-F5344CB8AC3E}">
        <p14:creationId xmlns:p14="http://schemas.microsoft.com/office/powerpoint/2010/main" val="2074135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29</a:t>
            </a:fld>
            <a:endParaRPr lang="en-GB"/>
          </a:p>
        </p:txBody>
      </p:sp>
    </p:spTree>
    <p:extLst>
      <p:ext uri="{BB962C8B-B14F-4D97-AF65-F5344CB8AC3E}">
        <p14:creationId xmlns:p14="http://schemas.microsoft.com/office/powerpoint/2010/main" val="2205466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30</a:t>
            </a:fld>
            <a:endParaRPr lang="en-GB"/>
          </a:p>
        </p:txBody>
      </p:sp>
    </p:spTree>
    <p:extLst>
      <p:ext uri="{BB962C8B-B14F-4D97-AF65-F5344CB8AC3E}">
        <p14:creationId xmlns:p14="http://schemas.microsoft.com/office/powerpoint/2010/main" val="289845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31</a:t>
            </a:fld>
            <a:endParaRPr lang="en-GB"/>
          </a:p>
        </p:txBody>
      </p:sp>
    </p:spTree>
    <p:extLst>
      <p:ext uri="{BB962C8B-B14F-4D97-AF65-F5344CB8AC3E}">
        <p14:creationId xmlns:p14="http://schemas.microsoft.com/office/powerpoint/2010/main" val="1523140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33</a:t>
            </a:fld>
            <a:endParaRPr lang="en-GB"/>
          </a:p>
        </p:txBody>
      </p:sp>
    </p:spTree>
    <p:extLst>
      <p:ext uri="{BB962C8B-B14F-4D97-AF65-F5344CB8AC3E}">
        <p14:creationId xmlns:p14="http://schemas.microsoft.com/office/powerpoint/2010/main" val="413488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35</a:t>
            </a:fld>
            <a:endParaRPr lang="en-GB"/>
          </a:p>
        </p:txBody>
      </p:sp>
    </p:spTree>
    <p:extLst>
      <p:ext uri="{BB962C8B-B14F-4D97-AF65-F5344CB8AC3E}">
        <p14:creationId xmlns:p14="http://schemas.microsoft.com/office/powerpoint/2010/main" val="3747909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36</a:t>
            </a:fld>
            <a:endParaRPr lang="en-GB"/>
          </a:p>
        </p:txBody>
      </p:sp>
    </p:spTree>
    <p:extLst>
      <p:ext uri="{BB962C8B-B14F-4D97-AF65-F5344CB8AC3E}">
        <p14:creationId xmlns:p14="http://schemas.microsoft.com/office/powerpoint/2010/main" val="2580636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37</a:t>
            </a:fld>
            <a:endParaRPr lang="en-GB"/>
          </a:p>
        </p:txBody>
      </p:sp>
    </p:spTree>
    <p:extLst>
      <p:ext uri="{BB962C8B-B14F-4D97-AF65-F5344CB8AC3E}">
        <p14:creationId xmlns:p14="http://schemas.microsoft.com/office/powerpoint/2010/main" val="3224324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2</a:t>
            </a:fld>
            <a:endParaRPr lang="en-GB"/>
          </a:p>
        </p:txBody>
      </p:sp>
    </p:spTree>
    <p:extLst>
      <p:ext uri="{BB962C8B-B14F-4D97-AF65-F5344CB8AC3E}">
        <p14:creationId xmlns:p14="http://schemas.microsoft.com/office/powerpoint/2010/main" val="4285109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3</a:t>
            </a:fld>
            <a:endParaRPr lang="en-GB"/>
          </a:p>
        </p:txBody>
      </p:sp>
    </p:spTree>
    <p:extLst>
      <p:ext uri="{BB962C8B-B14F-4D97-AF65-F5344CB8AC3E}">
        <p14:creationId xmlns:p14="http://schemas.microsoft.com/office/powerpoint/2010/main" val="1030955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sea we are working on. </a:t>
            </a:r>
          </a:p>
        </p:txBody>
      </p:sp>
      <p:sp>
        <p:nvSpPr>
          <p:cNvPr id="4" name="Slide Number Placeholder 3"/>
          <p:cNvSpPr>
            <a:spLocks noGrp="1"/>
          </p:cNvSpPr>
          <p:nvPr>
            <p:ph type="sldNum" sz="quarter" idx="5"/>
          </p:nvPr>
        </p:nvSpPr>
        <p:spPr/>
        <p:txBody>
          <a:bodyPr/>
          <a:lstStyle/>
          <a:p>
            <a:pPr rtl="0"/>
            <a:fld id="{0F59A8F8-ADC6-401C-83FE-1703170D9E28}" type="slidenum">
              <a:rPr lang="en-GB" noProof="0" smtClean="0"/>
              <a:t>4</a:t>
            </a:fld>
            <a:endParaRPr lang="en-GB" noProof="0"/>
          </a:p>
        </p:txBody>
      </p:sp>
    </p:spTree>
    <p:extLst>
      <p:ext uri="{BB962C8B-B14F-4D97-AF65-F5344CB8AC3E}">
        <p14:creationId xmlns:p14="http://schemas.microsoft.com/office/powerpoint/2010/main" val="1497514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24</a:t>
            </a:fld>
            <a:endParaRPr lang="en-GB"/>
          </a:p>
        </p:txBody>
      </p:sp>
    </p:spTree>
    <p:extLst>
      <p:ext uri="{BB962C8B-B14F-4D97-AF65-F5344CB8AC3E}">
        <p14:creationId xmlns:p14="http://schemas.microsoft.com/office/powerpoint/2010/main" val="3564959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25</a:t>
            </a:fld>
            <a:endParaRPr lang="en-GB"/>
          </a:p>
        </p:txBody>
      </p:sp>
    </p:spTree>
    <p:extLst>
      <p:ext uri="{BB962C8B-B14F-4D97-AF65-F5344CB8AC3E}">
        <p14:creationId xmlns:p14="http://schemas.microsoft.com/office/powerpoint/2010/main" val="3952739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26</a:t>
            </a:fld>
            <a:endParaRPr lang="en-GB"/>
          </a:p>
        </p:txBody>
      </p:sp>
    </p:spTree>
    <p:extLst>
      <p:ext uri="{BB962C8B-B14F-4D97-AF65-F5344CB8AC3E}">
        <p14:creationId xmlns:p14="http://schemas.microsoft.com/office/powerpoint/2010/main" val="2138478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0F59A8F8-ADC6-401C-83FE-1703170D9E28}" type="slidenum">
              <a:rPr lang="en-GB" smtClean="0"/>
              <a:t>27</a:t>
            </a:fld>
            <a:endParaRPr lang="en-GB"/>
          </a:p>
        </p:txBody>
      </p:sp>
    </p:spTree>
    <p:extLst>
      <p:ext uri="{BB962C8B-B14F-4D97-AF65-F5344CB8AC3E}">
        <p14:creationId xmlns:p14="http://schemas.microsoft.com/office/powerpoint/2010/main" val="2417870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0F59A8F8-ADC6-401C-83FE-1703170D9E28}" type="slidenum">
              <a:rPr lang="en-GB" smtClean="0"/>
              <a:t>28</a:t>
            </a:fld>
            <a:endParaRPr lang="en-GB"/>
          </a:p>
        </p:txBody>
      </p:sp>
    </p:spTree>
    <p:extLst>
      <p:ext uri="{BB962C8B-B14F-4D97-AF65-F5344CB8AC3E}">
        <p14:creationId xmlns:p14="http://schemas.microsoft.com/office/powerpoint/2010/main" val="165617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381000" y="4814306"/>
            <a:ext cx="11430000" cy="914400"/>
          </a:xfrm>
        </p:spPr>
        <p:txBody>
          <a:bodyPr rtlCol="0" anchor="b" anchorCtr="0">
            <a:normAutofit/>
          </a:bodyPr>
          <a:lstStyle>
            <a:lvl1pPr algn="ctr">
              <a:defRPr sz="4400" baseline="0"/>
            </a:lvl1pPr>
          </a:lstStyle>
          <a:p>
            <a:pPr rtl="0"/>
            <a:r>
              <a:rPr lang="en-GB" noProof="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727142"/>
            <a:ext cx="9144000" cy="457200"/>
          </a:xfrm>
        </p:spPr>
        <p:txBody>
          <a:bodyPr rtlCol="0">
            <a:normAutofit/>
          </a:bodyPr>
          <a:lstStyle>
            <a:lvl1pPr marL="0" indent="0" algn="ctr">
              <a:buNone/>
              <a:defRPr sz="2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Picture Placeholder 4">
            <a:extLst>
              <a:ext uri="{FF2B5EF4-FFF2-40B4-BE49-F238E27FC236}">
                <a16:creationId xmlns:a16="http://schemas.microsoft.com/office/drawing/2014/main" id="{A5C2095F-7B39-4759-AE92-AE50B6BA5326}"/>
              </a:ext>
            </a:extLst>
          </p:cNvPr>
          <p:cNvSpPr>
            <a:spLocks noGrp="1"/>
          </p:cNvSpPr>
          <p:nvPr>
            <p:ph type="pic" sz="quarter" idx="10"/>
          </p:nvPr>
        </p:nvSpPr>
        <p:spPr>
          <a:xfrm>
            <a:off x="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8" name="Picture Placeholder 4">
            <a:extLst>
              <a:ext uri="{FF2B5EF4-FFF2-40B4-BE49-F238E27FC236}">
                <a16:creationId xmlns:a16="http://schemas.microsoft.com/office/drawing/2014/main" id="{0B0A5D79-F0F4-45CE-B062-C2E357A0618C}"/>
              </a:ext>
            </a:extLst>
          </p:cNvPr>
          <p:cNvSpPr>
            <a:spLocks noGrp="1"/>
          </p:cNvSpPr>
          <p:nvPr>
            <p:ph type="pic" sz="quarter" idx="13"/>
          </p:nvPr>
        </p:nvSpPr>
        <p:spPr>
          <a:xfrm>
            <a:off x="308864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7" name="Picture Placeholder 4">
            <a:extLst>
              <a:ext uri="{FF2B5EF4-FFF2-40B4-BE49-F238E27FC236}">
                <a16:creationId xmlns:a16="http://schemas.microsoft.com/office/drawing/2014/main" id="{805D607A-0932-4D45-85E9-8409F3427E06}"/>
              </a:ext>
            </a:extLst>
          </p:cNvPr>
          <p:cNvSpPr>
            <a:spLocks noGrp="1"/>
          </p:cNvSpPr>
          <p:nvPr>
            <p:ph type="pic" sz="quarter" idx="12"/>
          </p:nvPr>
        </p:nvSpPr>
        <p:spPr>
          <a:xfrm>
            <a:off x="617728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sp>
        <p:nvSpPr>
          <p:cNvPr id="6" name="Picture Placeholder 4">
            <a:extLst>
              <a:ext uri="{FF2B5EF4-FFF2-40B4-BE49-F238E27FC236}">
                <a16:creationId xmlns:a16="http://schemas.microsoft.com/office/drawing/2014/main" id="{68161B2D-4407-42D9-AB65-087A0993DC9B}"/>
              </a:ext>
            </a:extLst>
          </p:cNvPr>
          <p:cNvSpPr>
            <a:spLocks noGrp="1"/>
          </p:cNvSpPr>
          <p:nvPr>
            <p:ph type="pic" sz="quarter" idx="11"/>
          </p:nvPr>
        </p:nvSpPr>
        <p:spPr>
          <a:xfrm>
            <a:off x="9265920" y="0"/>
            <a:ext cx="2971800" cy="4498848"/>
          </a:xfrm>
          <a:solidFill>
            <a:schemeClr val="accent5"/>
          </a:solidFill>
        </p:spPr>
        <p:txBody>
          <a:bodyPr rtlCol="0">
            <a:normAutofit/>
          </a:bodyPr>
          <a:lstStyle>
            <a:lvl1pPr>
              <a:defRPr sz="2000"/>
            </a:lvl1pPr>
          </a:lstStyle>
          <a:p>
            <a:pPr rtl="0"/>
            <a:r>
              <a:rPr lang="en-US" noProof="0"/>
              <a:t>Click icon to add picture</a:t>
            </a:r>
            <a:endParaRPr lang="en-GB" noProof="0"/>
          </a:p>
        </p:txBody>
      </p:sp>
      <p:grpSp>
        <p:nvGrpSpPr>
          <p:cNvPr id="9" name="Bottom Right">
            <a:extLst>
              <a:ext uri="{FF2B5EF4-FFF2-40B4-BE49-F238E27FC236}">
                <a16:creationId xmlns:a16="http://schemas.microsoft.com/office/drawing/2014/main" id="{0ADFF9C3-7C25-4ED5-81ED-9431FC8E32D4}"/>
              </a:ext>
              <a:ext uri="{C183D7F6-B498-43B3-948B-1728B52AA6E4}">
                <adec:decorative xmlns:adec="http://schemas.microsoft.com/office/drawing/2017/decorative" val="1"/>
              </a:ext>
            </a:extLst>
          </p:cNvPr>
          <p:cNvGrpSpPr/>
          <p:nvPr userDrawn="1"/>
        </p:nvGrpSpPr>
        <p:grpSpPr>
          <a:xfrm flipH="1">
            <a:off x="-1" y="4222592"/>
            <a:ext cx="4572000" cy="2635408"/>
            <a:chOff x="7980400" y="3276601"/>
            <a:chExt cx="4211600" cy="3581399"/>
          </a:xfrm>
        </p:grpSpPr>
        <p:grpSp>
          <p:nvGrpSpPr>
            <p:cNvPr id="10" name="Graphic 157">
              <a:extLst>
                <a:ext uri="{FF2B5EF4-FFF2-40B4-BE49-F238E27FC236}">
                  <a16:creationId xmlns:a16="http://schemas.microsoft.com/office/drawing/2014/main" id="{3855FED8-087A-4ECA-B19E-7F86739CBA0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2" name="Freeform: Shape 24">
                <a:extLst>
                  <a:ext uri="{FF2B5EF4-FFF2-40B4-BE49-F238E27FC236}">
                    <a16:creationId xmlns:a16="http://schemas.microsoft.com/office/drawing/2014/main" id="{A926BA7E-AF91-486C-A25D-9D87EB19951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25">
                <a:extLst>
                  <a:ext uri="{FF2B5EF4-FFF2-40B4-BE49-F238E27FC236}">
                    <a16:creationId xmlns:a16="http://schemas.microsoft.com/office/drawing/2014/main" id="{86FE3C9D-35BA-4B6F-BA75-1B08C63477BB}"/>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26">
                <a:extLst>
                  <a:ext uri="{FF2B5EF4-FFF2-40B4-BE49-F238E27FC236}">
                    <a16:creationId xmlns:a16="http://schemas.microsoft.com/office/drawing/2014/main" id="{23288AEC-C6CA-4B67-910D-25E4BD97343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0">
                <a:extLst>
                  <a:ext uri="{FF2B5EF4-FFF2-40B4-BE49-F238E27FC236}">
                    <a16:creationId xmlns:a16="http://schemas.microsoft.com/office/drawing/2014/main" id="{6F549CCC-D405-4BA1-A232-C56449416BE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6" name="Freeform: Shape 31">
                <a:extLst>
                  <a:ext uri="{FF2B5EF4-FFF2-40B4-BE49-F238E27FC236}">
                    <a16:creationId xmlns:a16="http://schemas.microsoft.com/office/drawing/2014/main" id="{0173928B-6BE7-48C8-BC2D-FA9D803DE7F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7" name="Freeform: Shape 32">
                <a:extLst>
                  <a:ext uri="{FF2B5EF4-FFF2-40B4-BE49-F238E27FC236}">
                    <a16:creationId xmlns:a16="http://schemas.microsoft.com/office/drawing/2014/main" id="{15D84E21-7BFE-4F1A-AFFC-A624A12B433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8" name="Freeform: Shape 36">
                <a:extLst>
                  <a:ext uri="{FF2B5EF4-FFF2-40B4-BE49-F238E27FC236}">
                    <a16:creationId xmlns:a16="http://schemas.microsoft.com/office/drawing/2014/main" id="{2DEA3AAE-0C03-42C2-A70B-763D840692BB}"/>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11" name="Freeform: Shape 23">
              <a:extLst>
                <a:ext uri="{FF2B5EF4-FFF2-40B4-BE49-F238E27FC236}">
                  <a16:creationId xmlns:a16="http://schemas.microsoft.com/office/drawing/2014/main" id="{B7386810-4CAD-4571-8758-D163D51A48FB}"/>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Rectangle 16">
            <a:extLst>
              <a:ext uri="{FF2B5EF4-FFF2-40B4-BE49-F238E27FC236}">
                <a16:creationId xmlns:a16="http://schemas.microsoft.com/office/drawing/2014/main" id="{DCE235D5-C9A4-4BE8-BA73-CB43044C0191}"/>
              </a:ext>
              <a:ext uri="{C183D7F6-B498-43B3-948B-1728B52AA6E4}">
                <adec:decorative xmlns:adec="http://schemas.microsoft.com/office/drawing/2017/decorative" val="1"/>
              </a:ext>
            </a:extLst>
          </p:cNvPr>
          <p:cNvSpPr/>
          <p:nvPr userDrawn="1"/>
        </p:nvSpPr>
        <p:spPr>
          <a:xfrm>
            <a:off x="838200" y="2124766"/>
            <a:ext cx="1828800" cy="27432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9" name="Rectangle 18">
            <a:extLst>
              <a:ext uri="{FF2B5EF4-FFF2-40B4-BE49-F238E27FC236}">
                <a16:creationId xmlns:a16="http://schemas.microsoft.com/office/drawing/2014/main" id="{3FE335D8-9532-4971-B398-4A92330E0E3F}"/>
              </a:ext>
              <a:ext uri="{C183D7F6-B498-43B3-948B-1728B52AA6E4}">
                <adec:decorative xmlns:adec="http://schemas.microsoft.com/office/drawing/2017/decorative" val="1"/>
              </a:ext>
            </a:extLst>
          </p:cNvPr>
          <p:cNvSpPr/>
          <p:nvPr userDrawn="1"/>
        </p:nvSpPr>
        <p:spPr>
          <a:xfrm>
            <a:off x="3008521" y="2120360"/>
            <a:ext cx="1828800" cy="27432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1" name="Rectangle 20">
            <a:extLst>
              <a:ext uri="{FF2B5EF4-FFF2-40B4-BE49-F238E27FC236}">
                <a16:creationId xmlns:a16="http://schemas.microsoft.com/office/drawing/2014/main" id="{0D1A1F96-B917-4C7C-AC49-6F5A63D2D228}"/>
              </a:ext>
              <a:ext uri="{C183D7F6-B498-43B3-948B-1728B52AA6E4}">
                <adec:decorative xmlns:adec="http://schemas.microsoft.com/office/drawing/2017/decorative" val="1"/>
              </a:ext>
            </a:extLst>
          </p:cNvPr>
          <p:cNvSpPr/>
          <p:nvPr userDrawn="1"/>
        </p:nvSpPr>
        <p:spPr>
          <a:xfrm>
            <a:off x="5178842" y="2115954"/>
            <a:ext cx="1828800" cy="2743200"/>
          </a:xfrm>
          <a:prstGeom prst="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3" name="Rectangle 22">
            <a:extLst>
              <a:ext uri="{FF2B5EF4-FFF2-40B4-BE49-F238E27FC236}">
                <a16:creationId xmlns:a16="http://schemas.microsoft.com/office/drawing/2014/main" id="{1092F025-DDF7-4E7F-8D91-219F785DC6E3}"/>
              </a:ext>
              <a:ext uri="{C183D7F6-B498-43B3-948B-1728B52AA6E4}">
                <adec:decorative xmlns:adec="http://schemas.microsoft.com/office/drawing/2017/decorative" val="1"/>
              </a:ext>
            </a:extLst>
          </p:cNvPr>
          <p:cNvSpPr/>
          <p:nvPr userDrawn="1"/>
        </p:nvSpPr>
        <p:spPr>
          <a:xfrm>
            <a:off x="7349163" y="2111548"/>
            <a:ext cx="1828800" cy="2743200"/>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Rectangle 24">
            <a:extLst>
              <a:ext uri="{FF2B5EF4-FFF2-40B4-BE49-F238E27FC236}">
                <a16:creationId xmlns:a16="http://schemas.microsoft.com/office/drawing/2014/main" id="{AE61C09E-D15F-45A5-B238-7BCA8F433045}"/>
              </a:ext>
              <a:ext uri="{C183D7F6-B498-43B3-948B-1728B52AA6E4}">
                <adec:decorative xmlns:adec="http://schemas.microsoft.com/office/drawing/2017/decorative" val="1"/>
              </a:ext>
            </a:extLst>
          </p:cNvPr>
          <p:cNvSpPr/>
          <p:nvPr userDrawn="1"/>
        </p:nvSpPr>
        <p:spPr>
          <a:xfrm>
            <a:off x="9519484" y="2129173"/>
            <a:ext cx="1828800" cy="27432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30" name="Online Image Placeholder 28">
            <a:extLst>
              <a:ext uri="{FF2B5EF4-FFF2-40B4-BE49-F238E27FC236}">
                <a16:creationId xmlns:a16="http://schemas.microsoft.com/office/drawing/2014/main" id="{4C52CFE3-834C-47CD-B83D-EE3E9BDF7EB0}"/>
              </a:ext>
            </a:extLst>
          </p:cNvPr>
          <p:cNvSpPr>
            <a:spLocks noGrp="1"/>
          </p:cNvSpPr>
          <p:nvPr>
            <p:ph type="clipArt" sz="quarter" idx="14" hasCustomPrompt="1"/>
          </p:nvPr>
        </p:nvSpPr>
        <p:spPr>
          <a:xfrm>
            <a:off x="1408176" y="2423160"/>
            <a:ext cx="685800" cy="685800"/>
          </a:xfrm>
        </p:spPr>
        <p:txBody>
          <a:bodyPr rtlCol="0">
            <a:normAutofit/>
          </a:bodyPr>
          <a:lstStyle>
            <a:lvl1pPr>
              <a:defRPr sz="1000"/>
            </a:lvl1pPr>
          </a:lstStyle>
          <a:p>
            <a:pPr rtl="0"/>
            <a:r>
              <a:rPr lang="en-GB" noProof="0"/>
              <a:t>Icon</a:t>
            </a:r>
          </a:p>
        </p:txBody>
      </p:sp>
      <p:sp>
        <p:nvSpPr>
          <p:cNvPr id="35" name="Text Placeholder 34">
            <a:extLst>
              <a:ext uri="{FF2B5EF4-FFF2-40B4-BE49-F238E27FC236}">
                <a16:creationId xmlns:a16="http://schemas.microsoft.com/office/drawing/2014/main" id="{1982BCC9-60AF-46F4-9F98-66B6A4EECD88}"/>
              </a:ext>
            </a:extLst>
          </p:cNvPr>
          <p:cNvSpPr>
            <a:spLocks noGrp="1"/>
          </p:cNvSpPr>
          <p:nvPr>
            <p:ph type="body" sz="quarter" idx="18" hasCustomPrompt="1"/>
          </p:nvPr>
        </p:nvSpPr>
        <p:spPr>
          <a:xfrm>
            <a:off x="932688" y="3364992"/>
            <a:ext cx="1645920" cy="310896"/>
          </a:xfrm>
        </p:spPr>
        <p:txBody>
          <a:bodyPr rtlCol="0">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37" name="Text Placeholder 36">
            <a:extLst>
              <a:ext uri="{FF2B5EF4-FFF2-40B4-BE49-F238E27FC236}">
                <a16:creationId xmlns:a16="http://schemas.microsoft.com/office/drawing/2014/main" id="{9F8538CE-C709-4E03-BEA0-595C4832887D}"/>
              </a:ext>
            </a:extLst>
          </p:cNvPr>
          <p:cNvSpPr>
            <a:spLocks noGrp="1"/>
          </p:cNvSpPr>
          <p:nvPr>
            <p:ph type="body" sz="quarter" idx="19" hasCustomPrompt="1"/>
          </p:nvPr>
        </p:nvSpPr>
        <p:spPr>
          <a:xfrm>
            <a:off x="933450"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9" name="Online Image Placeholder 28">
            <a:extLst>
              <a:ext uri="{FF2B5EF4-FFF2-40B4-BE49-F238E27FC236}">
                <a16:creationId xmlns:a16="http://schemas.microsoft.com/office/drawing/2014/main" id="{DBF1F06A-E008-4A1F-B15D-8B17A96843C4}"/>
              </a:ext>
            </a:extLst>
          </p:cNvPr>
          <p:cNvSpPr>
            <a:spLocks noGrp="1"/>
          </p:cNvSpPr>
          <p:nvPr>
            <p:ph type="clipArt" sz="quarter" idx="13" hasCustomPrompt="1"/>
          </p:nvPr>
        </p:nvSpPr>
        <p:spPr>
          <a:xfrm>
            <a:off x="3584448" y="2423160"/>
            <a:ext cx="685800" cy="685800"/>
          </a:xfrm>
        </p:spPr>
        <p:txBody>
          <a:bodyPr rtlCol="0">
            <a:normAutofit/>
          </a:bodyPr>
          <a:lstStyle>
            <a:lvl1pPr>
              <a:defRPr sz="1000"/>
            </a:lvl1pPr>
          </a:lstStyle>
          <a:p>
            <a:pPr rtl="0"/>
            <a:r>
              <a:rPr lang="en-GB" noProof="0"/>
              <a:t>Icon</a:t>
            </a:r>
          </a:p>
        </p:txBody>
      </p:sp>
      <p:sp>
        <p:nvSpPr>
          <p:cNvPr id="38" name="Text Placeholder 34">
            <a:extLst>
              <a:ext uri="{FF2B5EF4-FFF2-40B4-BE49-F238E27FC236}">
                <a16:creationId xmlns:a16="http://schemas.microsoft.com/office/drawing/2014/main" id="{22E02583-A68C-461F-A7EA-CCB799FF8CE4}"/>
              </a:ext>
            </a:extLst>
          </p:cNvPr>
          <p:cNvSpPr>
            <a:spLocks noGrp="1"/>
          </p:cNvSpPr>
          <p:nvPr>
            <p:ph type="body" sz="quarter" idx="20" hasCustomPrompt="1"/>
          </p:nvPr>
        </p:nvSpPr>
        <p:spPr>
          <a:xfrm>
            <a:off x="3099816" y="3355848"/>
            <a:ext cx="1645920" cy="310896"/>
          </a:xfrm>
        </p:spPr>
        <p:txBody>
          <a:bodyPr rtlCol="0">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39" name="Text Placeholder 36">
            <a:extLst>
              <a:ext uri="{FF2B5EF4-FFF2-40B4-BE49-F238E27FC236}">
                <a16:creationId xmlns:a16="http://schemas.microsoft.com/office/drawing/2014/main" id="{28AFEAEF-5DBC-4899-A91D-67ACF62EE8EE}"/>
              </a:ext>
            </a:extLst>
          </p:cNvPr>
          <p:cNvSpPr>
            <a:spLocks noGrp="1"/>
          </p:cNvSpPr>
          <p:nvPr>
            <p:ph type="body" sz="quarter" idx="21" hasCustomPrompt="1"/>
          </p:nvPr>
        </p:nvSpPr>
        <p:spPr>
          <a:xfrm>
            <a:off x="3099816"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1" name="Online Image Placeholder 28">
            <a:extLst>
              <a:ext uri="{FF2B5EF4-FFF2-40B4-BE49-F238E27FC236}">
                <a16:creationId xmlns:a16="http://schemas.microsoft.com/office/drawing/2014/main" id="{4E80734C-00E1-4859-9CBC-72F685ED3ECA}"/>
              </a:ext>
            </a:extLst>
          </p:cNvPr>
          <p:cNvSpPr>
            <a:spLocks noGrp="1"/>
          </p:cNvSpPr>
          <p:nvPr>
            <p:ph type="clipArt" sz="quarter" idx="15" hasCustomPrompt="1"/>
          </p:nvPr>
        </p:nvSpPr>
        <p:spPr>
          <a:xfrm>
            <a:off x="5751576" y="2423160"/>
            <a:ext cx="685800" cy="685800"/>
          </a:xfrm>
        </p:spPr>
        <p:txBody>
          <a:bodyPr rtlCol="0">
            <a:normAutofit/>
          </a:bodyPr>
          <a:lstStyle>
            <a:lvl1pPr>
              <a:defRPr sz="1000"/>
            </a:lvl1pPr>
          </a:lstStyle>
          <a:p>
            <a:pPr rtl="0"/>
            <a:r>
              <a:rPr lang="en-GB" noProof="0"/>
              <a:t>Icon</a:t>
            </a:r>
          </a:p>
        </p:txBody>
      </p:sp>
      <p:sp>
        <p:nvSpPr>
          <p:cNvPr id="40" name="Text Placeholder 34">
            <a:extLst>
              <a:ext uri="{FF2B5EF4-FFF2-40B4-BE49-F238E27FC236}">
                <a16:creationId xmlns:a16="http://schemas.microsoft.com/office/drawing/2014/main" id="{2BCDF99A-2A2D-450C-A2EC-855BF8CF3461}"/>
              </a:ext>
            </a:extLst>
          </p:cNvPr>
          <p:cNvSpPr>
            <a:spLocks noGrp="1"/>
          </p:cNvSpPr>
          <p:nvPr>
            <p:ph type="body" sz="quarter" idx="22" hasCustomPrompt="1"/>
          </p:nvPr>
        </p:nvSpPr>
        <p:spPr>
          <a:xfrm>
            <a:off x="5266944" y="3355848"/>
            <a:ext cx="1645920" cy="310896"/>
          </a:xfrm>
        </p:spPr>
        <p:txBody>
          <a:bodyPr rtlCol="0">
            <a:noAutofit/>
          </a:bodyPr>
          <a:lstStyle>
            <a:lvl1pPr marL="0" indent="0" algn="ctr">
              <a:buNone/>
              <a:defRPr sz="1400" b="1">
                <a:solidFill>
                  <a:schemeClr val="accent4">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1" name="Text Placeholder 36">
            <a:extLst>
              <a:ext uri="{FF2B5EF4-FFF2-40B4-BE49-F238E27FC236}">
                <a16:creationId xmlns:a16="http://schemas.microsoft.com/office/drawing/2014/main" id="{F9B9826B-7B62-4748-A213-35BC39ABA1B0}"/>
              </a:ext>
            </a:extLst>
          </p:cNvPr>
          <p:cNvSpPr>
            <a:spLocks noGrp="1"/>
          </p:cNvSpPr>
          <p:nvPr>
            <p:ph type="body" sz="quarter" idx="23" hasCustomPrompt="1"/>
          </p:nvPr>
        </p:nvSpPr>
        <p:spPr>
          <a:xfrm>
            <a:off x="5266944"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2" name="Online Image Placeholder 28">
            <a:extLst>
              <a:ext uri="{FF2B5EF4-FFF2-40B4-BE49-F238E27FC236}">
                <a16:creationId xmlns:a16="http://schemas.microsoft.com/office/drawing/2014/main" id="{A4C3FC1B-B692-43CB-A148-E1C8F5215715}"/>
              </a:ext>
            </a:extLst>
          </p:cNvPr>
          <p:cNvSpPr>
            <a:spLocks noGrp="1"/>
          </p:cNvSpPr>
          <p:nvPr>
            <p:ph type="clipArt" sz="quarter" idx="16" hasCustomPrompt="1"/>
          </p:nvPr>
        </p:nvSpPr>
        <p:spPr>
          <a:xfrm>
            <a:off x="7964424" y="2459736"/>
            <a:ext cx="685800" cy="685800"/>
          </a:xfrm>
        </p:spPr>
        <p:txBody>
          <a:bodyPr rtlCol="0">
            <a:normAutofit/>
          </a:bodyPr>
          <a:lstStyle>
            <a:lvl1pPr>
              <a:defRPr sz="1000"/>
            </a:lvl1pPr>
          </a:lstStyle>
          <a:p>
            <a:pPr rtl="0"/>
            <a:r>
              <a:rPr lang="en-GB" noProof="0"/>
              <a:t>Icon</a:t>
            </a:r>
          </a:p>
        </p:txBody>
      </p:sp>
      <p:sp>
        <p:nvSpPr>
          <p:cNvPr id="42" name="Text Placeholder 34">
            <a:extLst>
              <a:ext uri="{FF2B5EF4-FFF2-40B4-BE49-F238E27FC236}">
                <a16:creationId xmlns:a16="http://schemas.microsoft.com/office/drawing/2014/main" id="{6F67F147-F73B-41A8-BDE9-C0362A2496D1}"/>
              </a:ext>
            </a:extLst>
          </p:cNvPr>
          <p:cNvSpPr>
            <a:spLocks noGrp="1"/>
          </p:cNvSpPr>
          <p:nvPr>
            <p:ph type="body" sz="quarter" idx="24" hasCustomPrompt="1"/>
          </p:nvPr>
        </p:nvSpPr>
        <p:spPr>
          <a:xfrm>
            <a:off x="7443216" y="3355848"/>
            <a:ext cx="1645920" cy="310896"/>
          </a:xfrm>
        </p:spPr>
        <p:txBody>
          <a:bodyPr rtlCol="0">
            <a:noAutofit/>
          </a:bodyPr>
          <a:lstStyle>
            <a:lvl1pPr marL="0" indent="0" algn="ctr">
              <a:buNone/>
              <a:defRPr sz="1400" b="1">
                <a:solidFill>
                  <a:schemeClr val="accent3">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3" name="Text Placeholder 36">
            <a:extLst>
              <a:ext uri="{FF2B5EF4-FFF2-40B4-BE49-F238E27FC236}">
                <a16:creationId xmlns:a16="http://schemas.microsoft.com/office/drawing/2014/main" id="{05CCB676-6291-4B66-8B0C-D2807FFDC06A}"/>
              </a:ext>
            </a:extLst>
          </p:cNvPr>
          <p:cNvSpPr>
            <a:spLocks noGrp="1"/>
          </p:cNvSpPr>
          <p:nvPr>
            <p:ph type="body" sz="quarter" idx="25" hasCustomPrompt="1"/>
          </p:nvPr>
        </p:nvSpPr>
        <p:spPr>
          <a:xfrm>
            <a:off x="7443216"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3" name="Online Image Placeholder 28">
            <a:extLst>
              <a:ext uri="{FF2B5EF4-FFF2-40B4-BE49-F238E27FC236}">
                <a16:creationId xmlns:a16="http://schemas.microsoft.com/office/drawing/2014/main" id="{FE385F6E-CA59-470E-B2EE-A9275BD02513}"/>
              </a:ext>
            </a:extLst>
          </p:cNvPr>
          <p:cNvSpPr>
            <a:spLocks noGrp="1"/>
          </p:cNvSpPr>
          <p:nvPr>
            <p:ph type="clipArt" sz="quarter" idx="17" hasCustomPrompt="1"/>
          </p:nvPr>
        </p:nvSpPr>
        <p:spPr>
          <a:xfrm>
            <a:off x="10085832" y="2459736"/>
            <a:ext cx="685800" cy="685800"/>
          </a:xfrm>
        </p:spPr>
        <p:txBody>
          <a:bodyPr rtlCol="0">
            <a:normAutofit/>
          </a:bodyPr>
          <a:lstStyle>
            <a:lvl1pPr>
              <a:defRPr sz="1000"/>
            </a:lvl1pPr>
          </a:lstStyle>
          <a:p>
            <a:pPr rtl="0"/>
            <a:r>
              <a:rPr lang="en-GB" noProof="0"/>
              <a:t>Icon</a:t>
            </a:r>
          </a:p>
        </p:txBody>
      </p:sp>
      <p:sp>
        <p:nvSpPr>
          <p:cNvPr id="44" name="Text Placeholder 34">
            <a:extLst>
              <a:ext uri="{FF2B5EF4-FFF2-40B4-BE49-F238E27FC236}">
                <a16:creationId xmlns:a16="http://schemas.microsoft.com/office/drawing/2014/main" id="{ED597C6A-309C-4388-AD51-3CA4C7D32298}"/>
              </a:ext>
            </a:extLst>
          </p:cNvPr>
          <p:cNvSpPr>
            <a:spLocks noGrp="1"/>
          </p:cNvSpPr>
          <p:nvPr>
            <p:ph type="body" sz="quarter" idx="26" hasCustomPrompt="1"/>
          </p:nvPr>
        </p:nvSpPr>
        <p:spPr>
          <a:xfrm>
            <a:off x="9610344" y="3359348"/>
            <a:ext cx="1645920" cy="310896"/>
          </a:xfrm>
        </p:spPr>
        <p:txBody>
          <a:bodyPr rtlCol="0">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TO ADD TITLE</a:t>
            </a:r>
          </a:p>
        </p:txBody>
      </p:sp>
      <p:sp>
        <p:nvSpPr>
          <p:cNvPr id="45" name="Text Placeholder 36">
            <a:extLst>
              <a:ext uri="{FF2B5EF4-FFF2-40B4-BE49-F238E27FC236}">
                <a16:creationId xmlns:a16="http://schemas.microsoft.com/office/drawing/2014/main" id="{4FAEDD7A-7EFF-4683-B485-0E7C891E8465}"/>
              </a:ext>
            </a:extLst>
          </p:cNvPr>
          <p:cNvSpPr>
            <a:spLocks noGrp="1"/>
          </p:cNvSpPr>
          <p:nvPr>
            <p:ph type="body" sz="quarter" idx="27" hasCustomPrompt="1"/>
          </p:nvPr>
        </p:nvSpPr>
        <p:spPr>
          <a:xfrm>
            <a:off x="9610344" y="3721516"/>
            <a:ext cx="1645920" cy="832104"/>
          </a:xfrm>
        </p:spPr>
        <p:txBody>
          <a:bodyPr rtlCol="0">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27865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cxnSp>
        <p:nvCxnSpPr>
          <p:cNvPr id="17" name="Straight Connector 16">
            <a:extLst>
              <a:ext uri="{FF2B5EF4-FFF2-40B4-BE49-F238E27FC236}">
                <a16:creationId xmlns:a16="http://schemas.microsoft.com/office/drawing/2014/main" id="{63BA1E84-270B-4FFF-AE2D-1118555EA543}"/>
              </a:ext>
              <a:ext uri="{C183D7F6-B498-43B3-948B-1728B52AA6E4}">
                <adec:decorative xmlns:adec="http://schemas.microsoft.com/office/drawing/2017/decorative" val="1"/>
              </a:ext>
            </a:extLst>
          </p:cNvPr>
          <p:cNvCxnSpPr>
            <a:cxnSpLocks/>
          </p:cNvCxnSpPr>
          <p:nvPr userDrawn="1"/>
        </p:nvCxnSpPr>
        <p:spPr>
          <a:xfrm>
            <a:off x="838200" y="3492029"/>
            <a:ext cx="1045824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F276568E-688A-4E48-A2E2-309074BB84F4}"/>
              </a:ext>
            </a:extLst>
          </p:cNvPr>
          <p:cNvSpPr>
            <a:spLocks noGrp="1"/>
          </p:cNvSpPr>
          <p:nvPr>
            <p:ph type="body" sz="quarter" idx="13" hasCustomPrompt="1"/>
          </p:nvPr>
        </p:nvSpPr>
        <p:spPr>
          <a:xfrm>
            <a:off x="841248"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2" name="Text Placeholder 18">
            <a:extLst>
              <a:ext uri="{FF2B5EF4-FFF2-40B4-BE49-F238E27FC236}">
                <a16:creationId xmlns:a16="http://schemas.microsoft.com/office/drawing/2014/main" id="{F7B45EFE-7518-4339-BC12-BDB6AE6B455D}"/>
              </a:ext>
            </a:extLst>
          </p:cNvPr>
          <p:cNvSpPr>
            <a:spLocks noGrp="1"/>
          </p:cNvSpPr>
          <p:nvPr>
            <p:ph type="body" sz="quarter" idx="15" hasCustomPrompt="1"/>
          </p:nvPr>
        </p:nvSpPr>
        <p:spPr>
          <a:xfrm>
            <a:off x="4956048"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4" name="Text Placeholder 18">
            <a:extLst>
              <a:ext uri="{FF2B5EF4-FFF2-40B4-BE49-F238E27FC236}">
                <a16:creationId xmlns:a16="http://schemas.microsoft.com/office/drawing/2014/main" id="{90914F75-CCEE-4A83-B123-C63AEE559134}"/>
              </a:ext>
            </a:extLst>
          </p:cNvPr>
          <p:cNvSpPr>
            <a:spLocks noGrp="1"/>
          </p:cNvSpPr>
          <p:nvPr>
            <p:ph type="body" sz="quarter" idx="17" hasCustomPrompt="1"/>
          </p:nvPr>
        </p:nvSpPr>
        <p:spPr>
          <a:xfrm>
            <a:off x="9061704" y="233172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1" name="Text Placeholder 20">
            <a:extLst>
              <a:ext uri="{FF2B5EF4-FFF2-40B4-BE49-F238E27FC236}">
                <a16:creationId xmlns:a16="http://schemas.microsoft.com/office/drawing/2014/main" id="{9F457D21-9E5C-42C3-B963-EB5C573E471B}"/>
              </a:ext>
            </a:extLst>
          </p:cNvPr>
          <p:cNvSpPr>
            <a:spLocks noGrp="1"/>
          </p:cNvSpPr>
          <p:nvPr>
            <p:ph type="body" sz="quarter" idx="14" hasCustomPrompt="1"/>
          </p:nvPr>
        </p:nvSpPr>
        <p:spPr>
          <a:xfrm>
            <a:off x="1069848" y="2825496"/>
            <a:ext cx="1828800" cy="310896"/>
          </a:xfrm>
        </p:spPr>
        <p:txBody>
          <a:bodyPr rtlCol="0" anchor="ctr" anchorCtr="1">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3" name="Text Placeholder 20">
            <a:extLst>
              <a:ext uri="{FF2B5EF4-FFF2-40B4-BE49-F238E27FC236}">
                <a16:creationId xmlns:a16="http://schemas.microsoft.com/office/drawing/2014/main" id="{85718815-3BB8-4E88-99D1-02A1711B5F1B}"/>
              </a:ext>
            </a:extLst>
          </p:cNvPr>
          <p:cNvSpPr>
            <a:spLocks noGrp="1"/>
          </p:cNvSpPr>
          <p:nvPr>
            <p:ph type="body" sz="quarter" idx="16" hasCustomPrompt="1"/>
          </p:nvPr>
        </p:nvSpPr>
        <p:spPr>
          <a:xfrm>
            <a:off x="5175504" y="2816352"/>
            <a:ext cx="1828800" cy="310896"/>
          </a:xfrm>
        </p:spPr>
        <p:txBody>
          <a:bodyPr rtlCol="0" anchor="ctr" anchorCtr="1">
            <a:noAutofit/>
          </a:bodyPr>
          <a:lstStyle>
            <a:lvl1pPr marL="0" indent="0" algn="ctr">
              <a:buNone/>
              <a:defRPr sz="1400" b="1">
                <a:solidFill>
                  <a:schemeClr val="accent3"/>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5" name="Text Placeholder 20">
            <a:extLst>
              <a:ext uri="{FF2B5EF4-FFF2-40B4-BE49-F238E27FC236}">
                <a16:creationId xmlns:a16="http://schemas.microsoft.com/office/drawing/2014/main" id="{A2791BA3-A25E-47AA-BE4F-061E39494562}"/>
              </a:ext>
            </a:extLst>
          </p:cNvPr>
          <p:cNvSpPr>
            <a:spLocks noGrp="1"/>
          </p:cNvSpPr>
          <p:nvPr>
            <p:ph type="body" sz="quarter" idx="18" hasCustomPrompt="1"/>
          </p:nvPr>
        </p:nvSpPr>
        <p:spPr>
          <a:xfrm>
            <a:off x="9281160" y="2825496"/>
            <a:ext cx="1828800" cy="310896"/>
          </a:xfrm>
        </p:spPr>
        <p:txBody>
          <a:bodyPr rtlCol="0" anchor="ctr" anchorCtr="1">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7" name="Text Placeholder 20">
            <a:extLst>
              <a:ext uri="{FF2B5EF4-FFF2-40B4-BE49-F238E27FC236}">
                <a16:creationId xmlns:a16="http://schemas.microsoft.com/office/drawing/2014/main" id="{A7F9C1F7-7C6C-4753-971D-57FC507D0C24}"/>
              </a:ext>
            </a:extLst>
          </p:cNvPr>
          <p:cNvSpPr>
            <a:spLocks noGrp="1"/>
          </p:cNvSpPr>
          <p:nvPr>
            <p:ph type="body" sz="quarter" idx="20" hasCustomPrompt="1"/>
          </p:nvPr>
        </p:nvSpPr>
        <p:spPr>
          <a:xfrm>
            <a:off x="3127248" y="3895344"/>
            <a:ext cx="1828800" cy="310896"/>
          </a:xfrm>
        </p:spPr>
        <p:txBody>
          <a:bodyPr rtlCol="0" anchor="ctr" anchorCtr="1">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9" name="Text Placeholder 20">
            <a:extLst>
              <a:ext uri="{FF2B5EF4-FFF2-40B4-BE49-F238E27FC236}">
                <a16:creationId xmlns:a16="http://schemas.microsoft.com/office/drawing/2014/main" id="{25B6F234-5859-479D-A644-428DF6706712}"/>
              </a:ext>
            </a:extLst>
          </p:cNvPr>
          <p:cNvSpPr>
            <a:spLocks noGrp="1"/>
          </p:cNvSpPr>
          <p:nvPr>
            <p:ph type="body" sz="quarter" idx="22" hasCustomPrompt="1"/>
          </p:nvPr>
        </p:nvSpPr>
        <p:spPr>
          <a:xfrm>
            <a:off x="7232904" y="3895344"/>
            <a:ext cx="1828800" cy="310896"/>
          </a:xfrm>
        </p:spPr>
        <p:txBody>
          <a:bodyPr rtlCol="0" anchor="ctr" anchorCtr="1">
            <a:noAutofit/>
          </a:bodyPr>
          <a:lstStyle>
            <a:lvl1pPr marL="0" indent="0" algn="ctr">
              <a:buNone/>
              <a:defRPr sz="1400" b="1">
                <a:solidFill>
                  <a:schemeClr val="accent5"/>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en-GB" noProof="0"/>
              <a:t>CLICK ADD TITLE</a:t>
            </a:r>
          </a:p>
        </p:txBody>
      </p:sp>
      <p:sp>
        <p:nvSpPr>
          <p:cNvPr id="26" name="Text Placeholder 18">
            <a:extLst>
              <a:ext uri="{FF2B5EF4-FFF2-40B4-BE49-F238E27FC236}">
                <a16:creationId xmlns:a16="http://schemas.microsoft.com/office/drawing/2014/main" id="{241AC019-59F4-46A4-A11D-8961BADF3B90}"/>
              </a:ext>
            </a:extLst>
          </p:cNvPr>
          <p:cNvSpPr>
            <a:spLocks noGrp="1"/>
          </p:cNvSpPr>
          <p:nvPr>
            <p:ph type="body" sz="quarter" idx="19" hasCustomPrompt="1"/>
          </p:nvPr>
        </p:nvSpPr>
        <p:spPr>
          <a:xfrm>
            <a:off x="2898648" y="420624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28" name="Text Placeholder 18">
            <a:extLst>
              <a:ext uri="{FF2B5EF4-FFF2-40B4-BE49-F238E27FC236}">
                <a16:creationId xmlns:a16="http://schemas.microsoft.com/office/drawing/2014/main" id="{BDB73453-5E3B-4D0C-A15D-1D4D97053A58}"/>
              </a:ext>
            </a:extLst>
          </p:cNvPr>
          <p:cNvSpPr>
            <a:spLocks noGrp="1"/>
          </p:cNvSpPr>
          <p:nvPr>
            <p:ph type="body" sz="quarter" idx="21" hasCustomPrompt="1"/>
          </p:nvPr>
        </p:nvSpPr>
        <p:spPr>
          <a:xfrm>
            <a:off x="6986016" y="4206240"/>
            <a:ext cx="2286000" cy="457200"/>
          </a:xfrm>
        </p:spPr>
        <p:txBody>
          <a:bodyPr rtlCol="0">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rtl="0"/>
            <a:r>
              <a:rPr lang="en-GB" noProof="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267233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584448" y="365125"/>
            <a:ext cx="8353426" cy="1325563"/>
          </a:xfrm>
        </p:spPr>
        <p:txBody>
          <a:bodyPr rtlCol="0">
            <a:normAutofit/>
          </a:bodyPr>
          <a:lstStyle>
            <a:lvl1pPr>
              <a:defRPr sz="3000" baseline="0"/>
            </a:lvl1pPr>
          </a:lstStyle>
          <a:p>
            <a:pPr rtl="0"/>
            <a:r>
              <a:rPr lang="en-US" noProof="0"/>
              <a:t>Click to edit Master title style</a:t>
            </a:r>
            <a:endParaRPr lang="en-GB" noProof="0"/>
          </a:p>
        </p:txBody>
      </p:sp>
      <p:sp>
        <p:nvSpPr>
          <p:cNvPr id="11" name="Picture Placeholder 10">
            <a:extLst>
              <a:ext uri="{FF2B5EF4-FFF2-40B4-BE49-F238E27FC236}">
                <a16:creationId xmlns:a16="http://schemas.microsoft.com/office/drawing/2014/main" id="{9D9DEB19-D619-47AB-BE94-FA3DDA460083}"/>
              </a:ext>
            </a:extLst>
          </p:cNvPr>
          <p:cNvSpPr>
            <a:spLocks noGrp="1"/>
          </p:cNvSpPr>
          <p:nvPr>
            <p:ph type="pic" sz="quarter" idx="13"/>
          </p:nvPr>
        </p:nvSpPr>
        <p:spPr>
          <a:xfrm>
            <a:off x="0" y="0"/>
            <a:ext cx="3044952" cy="6858000"/>
          </a:xfrm>
          <a:solidFill>
            <a:schemeClr val="accent5"/>
          </a:solidFill>
        </p:spPr>
        <p:txBody>
          <a:bodyPr rtlCol="0"/>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3584448" y="1681163"/>
            <a:ext cx="3483864"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584448" y="2505075"/>
            <a:ext cx="3483864"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7543800" y="1681163"/>
            <a:ext cx="3483864"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543800" y="2505075"/>
            <a:ext cx="3483864"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lvl1pPr>
              <a:defRPr>
                <a:solidFill>
                  <a:schemeClr val="bg1"/>
                </a:solidFill>
              </a:defRPr>
            </a:lvl1pPr>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2" name="Bottom Right">
            <a:extLst>
              <a:ext uri="{FF2B5EF4-FFF2-40B4-BE49-F238E27FC236}">
                <a16:creationId xmlns:a16="http://schemas.microsoft.com/office/drawing/2014/main" id="{1667A1E8-3018-4001-B0FE-0B432613216B}"/>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13" name="Graphic 157">
              <a:extLst>
                <a:ext uri="{FF2B5EF4-FFF2-40B4-BE49-F238E27FC236}">
                  <a16:creationId xmlns:a16="http://schemas.microsoft.com/office/drawing/2014/main" id="{5AFF63E6-DC17-46C3-B823-1137AE864902}"/>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5" name="Freeform: Shape 24">
                <a:extLst>
                  <a:ext uri="{FF2B5EF4-FFF2-40B4-BE49-F238E27FC236}">
                    <a16:creationId xmlns:a16="http://schemas.microsoft.com/office/drawing/2014/main" id="{337E26D2-F396-484E-B772-EDD11744E222}"/>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6" name="Freeform: Shape 25">
                <a:extLst>
                  <a:ext uri="{FF2B5EF4-FFF2-40B4-BE49-F238E27FC236}">
                    <a16:creationId xmlns:a16="http://schemas.microsoft.com/office/drawing/2014/main" id="{7BD51612-9C68-492F-8EDA-AC9CD665B42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7" name="Freeform: Shape 26">
                <a:extLst>
                  <a:ext uri="{FF2B5EF4-FFF2-40B4-BE49-F238E27FC236}">
                    <a16:creationId xmlns:a16="http://schemas.microsoft.com/office/drawing/2014/main" id="{E200DEED-F771-4E37-B642-842E84B1043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8" name="Freeform: Shape 30">
                <a:extLst>
                  <a:ext uri="{FF2B5EF4-FFF2-40B4-BE49-F238E27FC236}">
                    <a16:creationId xmlns:a16="http://schemas.microsoft.com/office/drawing/2014/main" id="{9BBD781A-81EA-4C52-B45D-365CF3F5138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9" name="Freeform: Shape 31">
                <a:extLst>
                  <a:ext uri="{FF2B5EF4-FFF2-40B4-BE49-F238E27FC236}">
                    <a16:creationId xmlns:a16="http://schemas.microsoft.com/office/drawing/2014/main" id="{731704AC-9126-464E-93BF-913A8724D55E}"/>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0" name="Freeform: Shape 32">
                <a:extLst>
                  <a:ext uri="{FF2B5EF4-FFF2-40B4-BE49-F238E27FC236}">
                    <a16:creationId xmlns:a16="http://schemas.microsoft.com/office/drawing/2014/main" id="{E9C4B9D4-017F-48C9-83EE-067D4C23D56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1" name="Freeform: Shape 36">
                <a:extLst>
                  <a:ext uri="{FF2B5EF4-FFF2-40B4-BE49-F238E27FC236}">
                    <a16:creationId xmlns:a16="http://schemas.microsoft.com/office/drawing/2014/main" id="{A2549C88-4C09-431B-A746-6BB8F330F56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14" name="Freeform: Shape 23">
              <a:extLst>
                <a:ext uri="{FF2B5EF4-FFF2-40B4-BE49-F238E27FC236}">
                  <a16:creationId xmlns:a16="http://schemas.microsoft.com/office/drawing/2014/main" id="{B09360BE-E702-4312-BDC3-0EE642278E5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303787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383280" y="365125"/>
            <a:ext cx="8353426" cy="1325563"/>
          </a:xfrm>
        </p:spPr>
        <p:txBody>
          <a:bodyPr rtlCol="0"/>
          <a:lstStyle>
            <a:lvl1pPr>
              <a:defRPr baseline="0"/>
            </a:lvl1p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3382963" y="168116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382963" y="250507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330156" y="168116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334125" y="250507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Text Placeholder 4">
            <a:extLst>
              <a:ext uri="{FF2B5EF4-FFF2-40B4-BE49-F238E27FC236}">
                <a16:creationId xmlns:a16="http://schemas.microsoft.com/office/drawing/2014/main" id="{D05BF5CB-E607-49B6-8E54-0228DEF8D73E}"/>
              </a:ext>
            </a:extLst>
          </p:cNvPr>
          <p:cNvSpPr>
            <a:spLocks noGrp="1"/>
          </p:cNvSpPr>
          <p:nvPr>
            <p:ph type="body" sz="quarter" idx="14"/>
          </p:nvPr>
        </p:nvSpPr>
        <p:spPr>
          <a:xfrm>
            <a:off x="9277350" y="1700213"/>
            <a:ext cx="2514600" cy="823912"/>
          </a:xfrm>
        </p:spPr>
        <p:txBody>
          <a:bodyPr rtlCol="0"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3" name="Content Placeholder 5">
            <a:extLst>
              <a:ext uri="{FF2B5EF4-FFF2-40B4-BE49-F238E27FC236}">
                <a16:creationId xmlns:a16="http://schemas.microsoft.com/office/drawing/2014/main" id="{24901FC4-51BF-47FB-B851-F155DE9683EB}"/>
              </a:ext>
            </a:extLst>
          </p:cNvPr>
          <p:cNvSpPr>
            <a:spLocks noGrp="1"/>
          </p:cNvSpPr>
          <p:nvPr>
            <p:ph sz="quarter" idx="15"/>
          </p:nvPr>
        </p:nvSpPr>
        <p:spPr>
          <a:xfrm>
            <a:off x="9277350" y="2524125"/>
            <a:ext cx="2514600" cy="3474720"/>
          </a:xfrm>
        </p:spPr>
        <p:txBody>
          <a:bodyPr rtlCol="0">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4" name="Top Right">
            <a:extLst>
              <a:ext uri="{FF2B5EF4-FFF2-40B4-BE49-F238E27FC236}">
                <a16:creationId xmlns:a16="http://schemas.microsoft.com/office/drawing/2014/main" id="{5AFEAD74-7425-4451-A543-90F45CAA4785}"/>
              </a:ext>
              <a:ext uri="{C183D7F6-B498-43B3-948B-1728B52AA6E4}">
                <adec:decorative xmlns:adec="http://schemas.microsoft.com/office/drawing/2017/decorative" val="1"/>
              </a:ext>
            </a:extLst>
          </p:cNvPr>
          <p:cNvGrpSpPr/>
          <p:nvPr userDrawn="1"/>
        </p:nvGrpSpPr>
        <p:grpSpPr>
          <a:xfrm>
            <a:off x="10849" y="-1"/>
            <a:ext cx="3877660" cy="5906585"/>
            <a:chOff x="10849" y="-3086"/>
            <a:chExt cx="2198951" cy="3349518"/>
          </a:xfrm>
        </p:grpSpPr>
        <p:sp>
          <p:nvSpPr>
            <p:cNvPr id="15" name="Freeform: Shape 9">
              <a:extLst>
                <a:ext uri="{FF2B5EF4-FFF2-40B4-BE49-F238E27FC236}">
                  <a16:creationId xmlns:a16="http://schemas.microsoft.com/office/drawing/2014/main" id="{A0739BDD-AE24-4A98-99C5-D6619F67A509}"/>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FEFC06E6-3363-4CDB-B79D-CCF531848BB5}"/>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1">
              <a:extLst>
                <a:ext uri="{FF2B5EF4-FFF2-40B4-BE49-F238E27FC236}">
                  <a16:creationId xmlns:a16="http://schemas.microsoft.com/office/drawing/2014/main" id="{B90FB7A8-0E58-4D7D-A300-987F589B44E2}"/>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2">
              <a:extLst>
                <a:ext uri="{FF2B5EF4-FFF2-40B4-BE49-F238E27FC236}">
                  <a16:creationId xmlns:a16="http://schemas.microsoft.com/office/drawing/2014/main" id="{36269E94-7431-4473-8972-931287C80A4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9" name="Freeform: Shape 13">
              <a:extLst>
                <a:ext uri="{FF2B5EF4-FFF2-40B4-BE49-F238E27FC236}">
                  <a16:creationId xmlns:a16="http://schemas.microsoft.com/office/drawing/2014/main" id="{808D1C61-DD5B-416A-9D5F-C40FD97783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0" name="Freeform: Shape 14">
              <a:extLst>
                <a:ext uri="{FF2B5EF4-FFF2-40B4-BE49-F238E27FC236}">
                  <a16:creationId xmlns:a16="http://schemas.microsoft.com/office/drawing/2014/main" id="{94CB37AC-18BA-4C73-AE9D-1EAFBF960AE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1" name="Freeform: Shape 15">
              <a:extLst>
                <a:ext uri="{FF2B5EF4-FFF2-40B4-BE49-F238E27FC236}">
                  <a16:creationId xmlns:a16="http://schemas.microsoft.com/office/drawing/2014/main" id="{25C8DE62-8360-46F6-B646-7EB8E119A2D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2" name="Freeform: Shape 16">
              <a:extLst>
                <a:ext uri="{FF2B5EF4-FFF2-40B4-BE49-F238E27FC236}">
                  <a16:creationId xmlns:a16="http://schemas.microsoft.com/office/drawing/2014/main" id="{57E333B6-C870-4773-862B-65B9C65AF1ED}"/>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1662825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748272" y="401416"/>
            <a:ext cx="4572000" cy="1325563"/>
          </a:xfrm>
        </p:spPr>
        <p:txBody>
          <a:bodyPr rtlCol="0" anchor="b" anchorCtr="0">
            <a:normAutofit/>
          </a:bodyPr>
          <a:lstStyle>
            <a:lvl1pPr>
              <a:defRPr sz="3000" baseline="0"/>
            </a:lvl1pPr>
          </a:lstStyle>
          <a:p>
            <a:pPr rtl="0"/>
            <a:r>
              <a:rPr lang="en-GB" noProof="0"/>
              <a:t>CLICK TO EDIT MASTER TITLE STYLE</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0" y="0"/>
            <a:ext cx="4059936" cy="6858000"/>
          </a:xfrm>
          <a:solidFill>
            <a:schemeClr val="accent5"/>
          </a:solidFill>
        </p:spPr>
        <p:txBody>
          <a:bodyPr rtlCol="0"/>
          <a:lstStyle/>
          <a:p>
            <a:pPr rtl="0"/>
            <a:r>
              <a:rPr lang="en-US" noProof="0"/>
              <a:t>Click icon to add picture</a:t>
            </a:r>
            <a:endParaRPr lang="en-GB" noProof="0"/>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2048256" y="1412748"/>
            <a:ext cx="4041648" cy="4032504"/>
          </a:xfrm>
          <a:solidFill>
            <a:schemeClr val="accent5"/>
          </a:solidFill>
          <a:ln w="101600">
            <a:solidFill>
              <a:schemeClr val="bg1"/>
            </a:solidFill>
          </a:ln>
        </p:spPr>
        <p:txBody>
          <a:bodyPr rtlCol="0"/>
          <a:lstStyle/>
          <a:p>
            <a:pPr rtl="0"/>
            <a:r>
              <a:rPr lang="en-US" noProof="0"/>
              <a:t>Click icon to add picture</a:t>
            </a:r>
            <a:endParaRPr lang="en-GB" noProof="0"/>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6748272" y="2084832"/>
            <a:ext cx="4572000" cy="4134993"/>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0" name="Date Placeholder 6">
            <a:extLst>
              <a:ext uri="{FF2B5EF4-FFF2-40B4-BE49-F238E27FC236}">
                <a16:creationId xmlns:a16="http://schemas.microsoft.com/office/drawing/2014/main" id="{60A5D944-41DB-4CFC-97C1-6C7FF8DF373A}"/>
              </a:ext>
            </a:extLst>
          </p:cNvPr>
          <p:cNvSpPr>
            <a:spLocks noGrp="1"/>
          </p:cNvSpPr>
          <p:nvPr>
            <p:ph type="dt" sz="half" idx="14"/>
          </p:nvPr>
        </p:nvSpPr>
        <p:spPr>
          <a:xfrm>
            <a:off x="838200" y="6356350"/>
            <a:ext cx="2743200" cy="365125"/>
          </a:xfrm>
        </p:spPr>
        <p:txBody>
          <a:bodyPr rtlCol="0"/>
          <a:lstStyle>
            <a:lvl1pPr>
              <a:defRPr>
                <a:solidFill>
                  <a:schemeClr val="bg1"/>
                </a:solidFill>
              </a:defRPr>
            </a:lvl1pPr>
          </a:lstStyle>
          <a:p>
            <a:pPr rtl="0"/>
            <a:r>
              <a:rPr lang="en-GB" noProof="0"/>
              <a:t>20XX</a:t>
            </a:r>
          </a:p>
        </p:txBody>
      </p:sp>
      <p:sp>
        <p:nvSpPr>
          <p:cNvPr id="11" name="Footer Placeholder 7">
            <a:extLst>
              <a:ext uri="{FF2B5EF4-FFF2-40B4-BE49-F238E27FC236}">
                <a16:creationId xmlns:a16="http://schemas.microsoft.com/office/drawing/2014/main" id="{C52FEBB2-7D11-41E4-8284-A3119240C7F0}"/>
              </a:ext>
            </a:extLst>
          </p:cNvPr>
          <p:cNvSpPr>
            <a:spLocks noGrp="1"/>
          </p:cNvSpPr>
          <p:nvPr>
            <p:ph type="ftr" sz="quarter" idx="15"/>
          </p:nvPr>
        </p:nvSpPr>
        <p:spPr>
          <a:xfrm>
            <a:off x="4038600" y="6356350"/>
            <a:ext cx="4114800" cy="365125"/>
          </a:xfrm>
        </p:spPr>
        <p:txBody>
          <a:bodyPr rtlCol="0"/>
          <a:lstStyle/>
          <a:p>
            <a:pPr rtl="0"/>
            <a:r>
              <a:rPr lang="en-GB" noProof="0"/>
              <a:t>Presentation title</a:t>
            </a:r>
          </a:p>
        </p:txBody>
      </p:sp>
      <p:sp>
        <p:nvSpPr>
          <p:cNvPr id="12" name="Slide Number Placeholder 8">
            <a:extLst>
              <a:ext uri="{FF2B5EF4-FFF2-40B4-BE49-F238E27FC236}">
                <a16:creationId xmlns:a16="http://schemas.microsoft.com/office/drawing/2014/main" id="{7D4BD90C-0DE3-488B-B828-BDBF5717EA82}"/>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541581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2606040"/>
            <a:ext cx="3924300" cy="1325563"/>
          </a:xfrm>
        </p:spPr>
        <p:txBody>
          <a:bodyPr rtlCol="0">
            <a:noAutofit/>
          </a:bodyPr>
          <a:lstStyle>
            <a:lvl1pPr>
              <a:defRPr sz="36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4105656"/>
            <a:ext cx="2552700" cy="2066071"/>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Date Placeholder 6">
            <a:extLst>
              <a:ext uri="{FF2B5EF4-FFF2-40B4-BE49-F238E27FC236}">
                <a16:creationId xmlns:a16="http://schemas.microsoft.com/office/drawing/2014/main" id="{8B39AA2A-DA2A-4F98-A265-15F8F0D8D450}"/>
              </a:ext>
            </a:extLst>
          </p:cNvPr>
          <p:cNvSpPr>
            <a:spLocks noGrp="1"/>
          </p:cNvSpPr>
          <p:nvPr>
            <p:ph type="dt" sz="half" idx="17"/>
          </p:nvPr>
        </p:nvSpPr>
        <p:spPr>
          <a:xfrm>
            <a:off x="841248" y="6356350"/>
            <a:ext cx="1828800" cy="365125"/>
          </a:xfrm>
        </p:spPr>
        <p:txBody>
          <a:bodyPr rtlCol="0"/>
          <a:lstStyle/>
          <a:p>
            <a:pPr rtl="0"/>
            <a:r>
              <a:rPr lang="en-GB" noProof="0"/>
              <a:t>20XX</a:t>
            </a:r>
          </a:p>
        </p:txBody>
      </p:sp>
      <p:sp>
        <p:nvSpPr>
          <p:cNvPr id="13" name="Footer Placeholder 7">
            <a:extLst>
              <a:ext uri="{FF2B5EF4-FFF2-40B4-BE49-F238E27FC236}">
                <a16:creationId xmlns:a16="http://schemas.microsoft.com/office/drawing/2014/main" id="{D4140094-ECC6-407A-A2FF-98257769FD7C}"/>
              </a:ext>
            </a:extLst>
          </p:cNvPr>
          <p:cNvSpPr>
            <a:spLocks noGrp="1"/>
          </p:cNvSpPr>
          <p:nvPr>
            <p:ph type="ftr" sz="quarter" idx="14"/>
          </p:nvPr>
        </p:nvSpPr>
        <p:spPr>
          <a:xfrm>
            <a:off x="3157232" y="6356350"/>
            <a:ext cx="2743200" cy="365125"/>
          </a:xfrm>
        </p:spPr>
        <p:txBody>
          <a:bodyPr rtlCol="0"/>
          <a:lstStyle>
            <a:lvl1pPr algn="r">
              <a:defRPr/>
            </a:lvl1pPr>
          </a:lstStyle>
          <a:p>
            <a:pPr rtl="0"/>
            <a:r>
              <a:rPr lang="en-GB" noProof="0"/>
              <a:t>Presentation title</a:t>
            </a:r>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6092952" y="0"/>
            <a:ext cx="6099048" cy="6858000"/>
          </a:xfrm>
          <a:solidFill>
            <a:schemeClr val="accent5"/>
          </a:solidFill>
        </p:spPr>
        <p:txBody>
          <a:bodyPr rtlCol="0"/>
          <a:lstStyle/>
          <a:p>
            <a:pPr rtl="0"/>
            <a:r>
              <a:rPr lang="en-US" noProof="0"/>
              <a:t>Click icon to add picture</a:t>
            </a:r>
            <a:endParaRPr lang="en-GB" noProof="0"/>
          </a:p>
        </p:txBody>
      </p:sp>
      <p:sp>
        <p:nvSpPr>
          <p:cNvPr id="11" name="Slide Number Placeholder 8">
            <a:extLst>
              <a:ext uri="{FF2B5EF4-FFF2-40B4-BE49-F238E27FC236}">
                <a16:creationId xmlns:a16="http://schemas.microsoft.com/office/drawing/2014/main" id="{56CC7D2E-562C-4512-9957-8C1B0A06F628}"/>
              </a:ext>
            </a:extLst>
          </p:cNvPr>
          <p:cNvSpPr>
            <a:spLocks noGrp="1"/>
          </p:cNvSpPr>
          <p:nvPr>
            <p:ph type="sldNum" sz="quarter" idx="16"/>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grpSp>
        <p:nvGrpSpPr>
          <p:cNvPr id="14" name="Top Right">
            <a:extLst>
              <a:ext uri="{FF2B5EF4-FFF2-40B4-BE49-F238E27FC236}">
                <a16:creationId xmlns:a16="http://schemas.microsoft.com/office/drawing/2014/main" id="{7DCF5A23-16BE-4FF7-8562-4B9CD64FB2DE}"/>
              </a:ext>
              <a:ext uri="{C183D7F6-B498-43B3-948B-1728B52AA6E4}">
                <adec:decorative xmlns:adec="http://schemas.microsoft.com/office/drawing/2017/decorative" val="1"/>
              </a:ext>
            </a:extLst>
          </p:cNvPr>
          <p:cNvGrpSpPr/>
          <p:nvPr userDrawn="1"/>
        </p:nvGrpSpPr>
        <p:grpSpPr>
          <a:xfrm>
            <a:off x="10850" y="-1"/>
            <a:ext cx="2768446" cy="4486275"/>
            <a:chOff x="10849" y="-3086"/>
            <a:chExt cx="2198951" cy="3349518"/>
          </a:xfrm>
        </p:grpSpPr>
        <p:sp>
          <p:nvSpPr>
            <p:cNvPr id="15" name="Freeform: Shape 9">
              <a:extLst>
                <a:ext uri="{FF2B5EF4-FFF2-40B4-BE49-F238E27FC236}">
                  <a16:creationId xmlns:a16="http://schemas.microsoft.com/office/drawing/2014/main" id="{930E8856-48C1-4FFD-9BC1-360BCDEC04B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0950DAF3-AE2C-43D7-884D-F377394DBC5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1">
              <a:extLst>
                <a:ext uri="{FF2B5EF4-FFF2-40B4-BE49-F238E27FC236}">
                  <a16:creationId xmlns:a16="http://schemas.microsoft.com/office/drawing/2014/main" id="{49552E91-169E-43A2-8337-361B09B2ECE1}"/>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2">
              <a:extLst>
                <a:ext uri="{FF2B5EF4-FFF2-40B4-BE49-F238E27FC236}">
                  <a16:creationId xmlns:a16="http://schemas.microsoft.com/office/drawing/2014/main" id="{4F38336D-53FF-4098-A32C-E01EF18D47C5}"/>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9" name="Freeform: Shape 13">
              <a:extLst>
                <a:ext uri="{FF2B5EF4-FFF2-40B4-BE49-F238E27FC236}">
                  <a16:creationId xmlns:a16="http://schemas.microsoft.com/office/drawing/2014/main" id="{C78446BA-74A6-401A-BC2F-8B0BB17F7E1D}"/>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0" name="Freeform: Shape 14">
              <a:extLst>
                <a:ext uri="{FF2B5EF4-FFF2-40B4-BE49-F238E27FC236}">
                  <a16:creationId xmlns:a16="http://schemas.microsoft.com/office/drawing/2014/main" id="{3C401887-78BB-448B-80F1-C8D99C8F25B4}"/>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1" name="Freeform: Shape 15">
              <a:extLst>
                <a:ext uri="{FF2B5EF4-FFF2-40B4-BE49-F238E27FC236}">
                  <a16:creationId xmlns:a16="http://schemas.microsoft.com/office/drawing/2014/main" id="{44DEADB1-ECC3-4C91-8A42-4B8440DEA49B}"/>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22" name="Freeform: Shape 16">
              <a:extLst>
                <a:ext uri="{FF2B5EF4-FFF2-40B4-BE49-F238E27FC236}">
                  <a16:creationId xmlns:a16="http://schemas.microsoft.com/office/drawing/2014/main" id="{47CC59C4-2B0F-4C73-ABC9-BB2A900B44A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1959231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505075"/>
            <a:ext cx="5157787"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72200" y="2505075"/>
            <a:ext cx="5183188" cy="3684588"/>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rtlCol="0"/>
          <a:lstStyle/>
          <a:p>
            <a:pPr rtl="0"/>
            <a:r>
              <a:rPr lang="en-GB" noProof="0"/>
              <a:t>20XX</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rtlCol="0"/>
          <a:lstStyle/>
          <a:p>
            <a:pPr rtl="0"/>
            <a:r>
              <a:rPr lang="en-GB" noProof="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062460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rtlCol="0"/>
          <a:lstStyle/>
          <a:p>
            <a:pPr rtl="0"/>
            <a:r>
              <a:rPr lang="en-GB" noProof="0"/>
              <a:t>20XX</a:t>
            </a:r>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
        <p:nvSpPr>
          <p:cNvPr id="6" name="Rectangle 5">
            <a:extLst>
              <a:ext uri="{FF2B5EF4-FFF2-40B4-BE49-F238E27FC236}">
                <a16:creationId xmlns:a16="http://schemas.microsoft.com/office/drawing/2014/main" id="{858B0A9B-526A-4C0F-9112-3130C41A5DD8}"/>
              </a:ext>
            </a:extLst>
          </p:cNvPr>
          <p:cNvSpPr/>
          <p:nvPr userDrawn="1"/>
        </p:nvSpPr>
        <p:spPr>
          <a:xfrm>
            <a:off x="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E60B472D-4A4C-4AF9-86F1-E43C02D1B18D}"/>
              </a:ext>
            </a:extLst>
          </p:cNvPr>
          <p:cNvSpPr/>
          <p:nvPr userDrawn="1"/>
        </p:nvSpPr>
        <p:spPr>
          <a:xfrm>
            <a:off x="4044950" y="7628569"/>
            <a:ext cx="4038600" cy="1645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85B530FA-24B1-40EC-A3FE-19C912C40F2C}"/>
              </a:ext>
            </a:extLst>
          </p:cNvPr>
          <p:cNvSpPr/>
          <p:nvPr userDrawn="1"/>
        </p:nvSpPr>
        <p:spPr>
          <a:xfrm>
            <a:off x="811530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Rectangle 11">
            <a:extLst>
              <a:ext uri="{FF2B5EF4-FFF2-40B4-BE49-F238E27FC236}">
                <a16:creationId xmlns:a16="http://schemas.microsoft.com/office/drawing/2014/main" id="{7D39AFF2-4D18-4B42-A6B8-58FABF72093B}"/>
              </a:ext>
            </a:extLst>
          </p:cNvPr>
          <p:cNvSpPr/>
          <p:nvPr userDrawn="1"/>
        </p:nvSpPr>
        <p:spPr>
          <a:xfrm>
            <a:off x="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Rectangle 13">
            <a:extLst>
              <a:ext uri="{FF2B5EF4-FFF2-40B4-BE49-F238E27FC236}">
                <a16:creationId xmlns:a16="http://schemas.microsoft.com/office/drawing/2014/main" id="{D64E7FA2-CE13-4C5E-96C1-770D8B206A7A}"/>
              </a:ext>
            </a:extLst>
          </p:cNvPr>
          <p:cNvSpPr/>
          <p:nvPr userDrawn="1"/>
        </p:nvSpPr>
        <p:spPr>
          <a:xfrm>
            <a:off x="3048001" y="-984316"/>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6" name="Rectangle 15">
            <a:extLst>
              <a:ext uri="{FF2B5EF4-FFF2-40B4-BE49-F238E27FC236}">
                <a16:creationId xmlns:a16="http://schemas.microsoft.com/office/drawing/2014/main" id="{567F1754-1A1C-4B4B-96CE-B31AB810622B}"/>
              </a:ext>
            </a:extLst>
          </p:cNvPr>
          <p:cNvSpPr/>
          <p:nvPr userDrawn="1"/>
        </p:nvSpPr>
        <p:spPr>
          <a:xfrm>
            <a:off x="609600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8" name="Rectangle 17">
            <a:extLst>
              <a:ext uri="{FF2B5EF4-FFF2-40B4-BE49-F238E27FC236}">
                <a16:creationId xmlns:a16="http://schemas.microsoft.com/office/drawing/2014/main" id="{ECA747AC-FBCD-401F-85D9-F585917BEF6B}"/>
              </a:ext>
            </a:extLst>
          </p:cNvPr>
          <p:cNvSpPr/>
          <p:nvPr userDrawn="1"/>
        </p:nvSpPr>
        <p:spPr>
          <a:xfrm>
            <a:off x="9143999" y="-989389"/>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Top Right">
            <a:extLst>
              <a:ext uri="{FF2B5EF4-FFF2-40B4-BE49-F238E27FC236}">
                <a16:creationId xmlns:a16="http://schemas.microsoft.com/office/drawing/2014/main" id="{BACCE7B0-8D06-4252-8429-A339167D208C}"/>
              </a:ext>
              <a:ext uri="{C183D7F6-B498-43B3-948B-1728B52AA6E4}">
                <adec:decorative xmlns:adec="http://schemas.microsoft.com/office/drawing/2017/decorative" val="1"/>
              </a:ext>
            </a:extLst>
          </p:cNvPr>
          <p:cNvGrpSpPr/>
          <p:nvPr userDrawn="1"/>
        </p:nvGrpSpPr>
        <p:grpSpPr>
          <a:xfrm rot="10800000">
            <a:off x="1975339" y="2702248"/>
            <a:ext cx="2062373" cy="4155752"/>
            <a:chOff x="10849" y="15178"/>
            <a:chExt cx="2198951" cy="3331254"/>
          </a:xfrm>
        </p:grpSpPr>
        <p:sp>
          <p:nvSpPr>
            <p:cNvPr id="12" name="Freeform: Shape 10">
              <a:extLst>
                <a:ext uri="{FF2B5EF4-FFF2-40B4-BE49-F238E27FC236}">
                  <a16:creationId xmlns:a16="http://schemas.microsoft.com/office/drawing/2014/main" id="{23D7796B-4F31-43D2-9935-135F7251B35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3" name="Freeform: Shape 11">
              <a:extLst>
                <a:ext uri="{FF2B5EF4-FFF2-40B4-BE49-F238E27FC236}">
                  <a16:creationId xmlns:a16="http://schemas.microsoft.com/office/drawing/2014/main" id="{023B3E92-CF7A-41F8-A5D4-FDD8C26708D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4" name="Freeform: Shape 12">
              <a:extLst>
                <a:ext uri="{FF2B5EF4-FFF2-40B4-BE49-F238E27FC236}">
                  <a16:creationId xmlns:a16="http://schemas.microsoft.com/office/drawing/2014/main" id="{2194F273-6079-4D58-A510-0EBF4227520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5" name="Freeform: Shape 13">
              <a:extLst>
                <a:ext uri="{FF2B5EF4-FFF2-40B4-BE49-F238E27FC236}">
                  <a16:creationId xmlns:a16="http://schemas.microsoft.com/office/drawing/2014/main" id="{AEC3FE6A-D4E9-4F9B-B689-9C5BF9326B6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6" name="Freeform: Shape 14">
              <a:extLst>
                <a:ext uri="{FF2B5EF4-FFF2-40B4-BE49-F238E27FC236}">
                  <a16:creationId xmlns:a16="http://schemas.microsoft.com/office/drawing/2014/main" id="{B52D8E87-7BE8-4B9B-B18D-68C99705EEC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5">
              <a:extLst>
                <a:ext uri="{FF2B5EF4-FFF2-40B4-BE49-F238E27FC236}">
                  <a16:creationId xmlns:a16="http://schemas.microsoft.com/office/drawing/2014/main" id="{6958AF13-A360-492B-8F33-E0608A11E67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6">
              <a:extLst>
                <a:ext uri="{FF2B5EF4-FFF2-40B4-BE49-F238E27FC236}">
                  <a16:creationId xmlns:a16="http://schemas.microsoft.com/office/drawing/2014/main" id="{337AF046-BF07-462B-82F1-2215317CC3A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2552700" cy="1325563"/>
          </a:xfrm>
        </p:spPr>
        <p:txBody>
          <a:bodyPr rtlCol="0">
            <a:noAutofit/>
          </a:bodyPr>
          <a:lstStyle>
            <a:lvl1pPr>
              <a:defRPr sz="30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3"/>
            <a:ext cx="2552700" cy="2696918"/>
          </a:xfrm>
        </p:spPr>
        <p:txBody>
          <a:bodyPr rtlCol="0">
            <a:normAutofit/>
          </a:bodyPr>
          <a:lstStyle>
            <a:lvl1pPr marL="0" indent="0">
              <a:lnSpc>
                <a:spcPts val="2200"/>
              </a:lnSpc>
              <a:buFont typeface="Arial" panose="020B0604020202020204" pitchFamily="34" charset="0"/>
              <a:buNone/>
              <a:defRPr sz="1600"/>
            </a:lvl1pPr>
            <a:lvl2pPr marL="457200" indent="0">
              <a:lnSpc>
                <a:spcPts val="2200"/>
              </a:lnSpc>
              <a:buFont typeface="Arial" panose="020B0604020202020204" pitchFamily="34" charset="0"/>
              <a:buNone/>
              <a:defRPr sz="1600"/>
            </a:lvl2pPr>
            <a:lvl3pPr marL="914400" indent="0">
              <a:lnSpc>
                <a:spcPts val="2200"/>
              </a:lnSpc>
              <a:buFont typeface="Arial" panose="020B0604020202020204" pitchFamily="34" charset="0"/>
              <a:buNone/>
              <a:defRPr sz="1600"/>
            </a:lvl3pPr>
            <a:lvl4pPr marL="1371600" indent="0">
              <a:lnSpc>
                <a:spcPts val="2200"/>
              </a:lnSpc>
              <a:buFont typeface="Arial" panose="020B0604020202020204" pitchFamily="34" charset="0"/>
              <a:buNone/>
              <a:defRPr sz="1600"/>
            </a:lvl4pPr>
            <a:lvl5pPr marL="1828800" indent="0">
              <a:lnSpc>
                <a:spcPts val="2200"/>
              </a:lnSpc>
              <a:buFont typeface="Arial" panose="020B0604020202020204" pitchFamily="34" charset="0"/>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Date Placeholder 6">
            <a:extLst>
              <a:ext uri="{FF2B5EF4-FFF2-40B4-BE49-F238E27FC236}">
                <a16:creationId xmlns:a16="http://schemas.microsoft.com/office/drawing/2014/main" id="{A1F8D2B3-30A8-4B83-A5C0-C99EF8934201}"/>
              </a:ext>
            </a:extLst>
          </p:cNvPr>
          <p:cNvSpPr>
            <a:spLocks noGrp="1"/>
          </p:cNvSpPr>
          <p:nvPr>
            <p:ph type="dt" sz="half" idx="12"/>
          </p:nvPr>
        </p:nvSpPr>
        <p:spPr>
          <a:xfrm>
            <a:off x="838200" y="6356350"/>
            <a:ext cx="2743200" cy="365125"/>
          </a:xfrm>
        </p:spPr>
        <p:txBody>
          <a:bodyPr rtlCol="0"/>
          <a:lstStyle/>
          <a:p>
            <a:pPr rtl="0"/>
            <a:r>
              <a:rPr lang="en-GB" noProof="0"/>
              <a:t>20XX</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4035552" y="0"/>
            <a:ext cx="8156448" cy="6858000"/>
          </a:xfrm>
          <a:solidFill>
            <a:schemeClr val="accent5"/>
          </a:solidFill>
        </p:spPr>
        <p:txBody>
          <a:bodyPr rtlCol="0"/>
          <a:lstStyle/>
          <a:p>
            <a:pPr rtl="0"/>
            <a:r>
              <a:rPr lang="en-US" noProof="0"/>
              <a:t>Click icon to add picture</a:t>
            </a:r>
            <a:endParaRPr lang="en-GB" noProof="0"/>
          </a:p>
        </p:txBody>
      </p:sp>
      <p:sp>
        <p:nvSpPr>
          <p:cNvPr id="8" name="Footer Placeholder 7">
            <a:extLst>
              <a:ext uri="{FF2B5EF4-FFF2-40B4-BE49-F238E27FC236}">
                <a16:creationId xmlns:a16="http://schemas.microsoft.com/office/drawing/2014/main" id="{01027371-9F9C-42B2-9592-42A983992645}"/>
              </a:ext>
            </a:extLst>
          </p:cNvPr>
          <p:cNvSpPr>
            <a:spLocks noGrp="1"/>
          </p:cNvSpPr>
          <p:nvPr>
            <p:ph type="ftr" sz="quarter" idx="13"/>
          </p:nvPr>
        </p:nvSpPr>
        <p:spPr>
          <a:xfrm>
            <a:off x="4038600" y="6356350"/>
            <a:ext cx="4114800" cy="365125"/>
          </a:xfrm>
        </p:spPr>
        <p:txBody>
          <a:bodyPr rtlCol="0"/>
          <a:lstStyle>
            <a:lvl1pPr>
              <a:defRPr>
                <a:solidFill>
                  <a:schemeClr val="bg1"/>
                </a:solidFill>
              </a:defRPr>
            </a:lvl1pPr>
          </a:lstStyle>
          <a:p>
            <a:pPr rtl="0"/>
            <a:r>
              <a:rPr lang="en-GB" noProof="0"/>
              <a:t>Presentation title</a:t>
            </a:r>
          </a:p>
        </p:txBody>
      </p:sp>
      <p:sp>
        <p:nvSpPr>
          <p:cNvPr id="10" name="Slide Number Placeholder 8">
            <a:extLst>
              <a:ext uri="{FF2B5EF4-FFF2-40B4-BE49-F238E27FC236}">
                <a16:creationId xmlns:a16="http://schemas.microsoft.com/office/drawing/2014/main" id="{AD277C46-5330-47A5-B42E-8A406D22662D}"/>
              </a:ext>
            </a:extLst>
          </p:cNvPr>
          <p:cNvSpPr>
            <a:spLocks noGrp="1"/>
          </p:cNvSpPr>
          <p:nvPr>
            <p:ph type="sldNum" sz="quarter" idx="14"/>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675446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4E093048-98A4-4EE6-A653-11BF380C726A}"/>
              </a:ext>
            </a:extLst>
          </p:cNvPr>
          <p:cNvSpPr>
            <a:spLocks noGrp="1"/>
          </p:cNvSpPr>
          <p:nvPr>
            <p:ph type="dt" sz="half" idx="10"/>
          </p:nvPr>
        </p:nvSpPr>
        <p:spPr/>
        <p:txBody>
          <a:bodyPr rtlCol="0"/>
          <a:lstStyle/>
          <a:p>
            <a:pPr rtl="0"/>
            <a:r>
              <a:rPr lang="en-GB" noProof="0"/>
              <a:t>20XX</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3516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4572000" cy="1325563"/>
          </a:xfrm>
        </p:spPr>
        <p:txBody>
          <a:bodyPr rtlCol="0">
            <a:normAutofit/>
          </a:bodyPr>
          <a:lstStyle>
            <a:lvl1pPr>
              <a:defRPr sz="3000" baseline="0"/>
            </a:lvl1pPr>
          </a:lstStyle>
          <a:p>
            <a:pPr rtl="0"/>
            <a:r>
              <a:rPr lang="en-GB" noProof="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2"/>
            <a:ext cx="4572000" cy="4166519"/>
          </a:xfrm>
        </p:spPr>
        <p:txBody>
          <a:bodyPr rtlCol="0">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4" name="Date Placeholder 6">
            <a:extLst>
              <a:ext uri="{FF2B5EF4-FFF2-40B4-BE49-F238E27FC236}">
                <a16:creationId xmlns:a16="http://schemas.microsoft.com/office/drawing/2014/main" id="{1717D704-6E87-4C09-AB8E-78E9D5F73955}"/>
              </a:ext>
            </a:extLst>
          </p:cNvPr>
          <p:cNvSpPr>
            <a:spLocks noGrp="1"/>
          </p:cNvSpPr>
          <p:nvPr>
            <p:ph type="dt" sz="half" idx="12"/>
          </p:nvPr>
        </p:nvSpPr>
        <p:spPr>
          <a:xfrm>
            <a:off x="838200" y="6356350"/>
            <a:ext cx="2743200" cy="365125"/>
          </a:xfrm>
        </p:spPr>
        <p:txBody>
          <a:bodyPr rtlCol="0"/>
          <a:lstStyle/>
          <a:p>
            <a:pPr rtl="0"/>
            <a:r>
              <a:rPr lang="en-GB" noProof="0"/>
              <a:t>20XX</a:t>
            </a:r>
          </a:p>
        </p:txBody>
      </p:sp>
      <p:sp>
        <p:nvSpPr>
          <p:cNvPr id="9" name="Picture Placeholder 6">
            <a:extLst>
              <a:ext uri="{FF2B5EF4-FFF2-40B4-BE49-F238E27FC236}">
                <a16:creationId xmlns:a16="http://schemas.microsoft.com/office/drawing/2014/main" id="{6445CE96-5361-47BD-A601-9A41E497963B}"/>
              </a:ext>
            </a:extLst>
          </p:cNvPr>
          <p:cNvSpPr>
            <a:spLocks noGrp="1"/>
          </p:cNvSpPr>
          <p:nvPr>
            <p:ph type="pic" sz="quarter" idx="11"/>
          </p:nvPr>
        </p:nvSpPr>
        <p:spPr>
          <a:xfrm>
            <a:off x="8132064" y="0"/>
            <a:ext cx="4059936" cy="6858000"/>
          </a:xfrm>
          <a:solidFill>
            <a:schemeClr val="accent5"/>
          </a:solidFill>
        </p:spPr>
        <p:txBody>
          <a:bodyPr rtlCol="0"/>
          <a:lstStyle/>
          <a:p>
            <a:pPr rtl="0"/>
            <a:r>
              <a:rPr lang="en-US" noProof="0"/>
              <a:t>Click icon to add picture</a:t>
            </a:r>
            <a:endParaRPr lang="en-GB" noProof="0"/>
          </a:p>
        </p:txBody>
      </p:sp>
      <p:sp>
        <p:nvSpPr>
          <p:cNvPr id="13" name="Picture Placeholder 6">
            <a:extLst>
              <a:ext uri="{FF2B5EF4-FFF2-40B4-BE49-F238E27FC236}">
                <a16:creationId xmlns:a16="http://schemas.microsoft.com/office/drawing/2014/main" id="{184B2061-5123-4D27-826E-8B5E6F98AAC6}"/>
              </a:ext>
            </a:extLst>
          </p:cNvPr>
          <p:cNvSpPr>
            <a:spLocks noGrp="1"/>
          </p:cNvSpPr>
          <p:nvPr>
            <p:ph type="pic" sz="quarter" idx="16"/>
          </p:nvPr>
        </p:nvSpPr>
        <p:spPr>
          <a:xfrm>
            <a:off x="6095471" y="1412748"/>
            <a:ext cx="4041648" cy="4032504"/>
          </a:xfrm>
          <a:solidFill>
            <a:schemeClr val="accent5"/>
          </a:solidFill>
          <a:ln w="101600">
            <a:solidFill>
              <a:schemeClr val="bg1"/>
            </a:solidFill>
          </a:ln>
        </p:spPr>
        <p:txBody>
          <a:bodyPr rtlCol="0"/>
          <a:lstStyle/>
          <a:p>
            <a:pPr rtl="0"/>
            <a:r>
              <a:rPr lang="en-US" noProof="0"/>
              <a:t>Click icon to add picture</a:t>
            </a:r>
            <a:endParaRPr lang="en-GB" noProof="0"/>
          </a:p>
        </p:txBody>
      </p:sp>
      <p:sp>
        <p:nvSpPr>
          <p:cNvPr id="15" name="Footer Placeholder 7">
            <a:extLst>
              <a:ext uri="{FF2B5EF4-FFF2-40B4-BE49-F238E27FC236}">
                <a16:creationId xmlns:a16="http://schemas.microsoft.com/office/drawing/2014/main" id="{7235C1BB-4D36-4657-8084-ED52E2DBF346}"/>
              </a:ext>
            </a:extLst>
          </p:cNvPr>
          <p:cNvSpPr>
            <a:spLocks noGrp="1"/>
          </p:cNvSpPr>
          <p:nvPr>
            <p:ph type="ftr" sz="quarter" idx="13"/>
          </p:nvPr>
        </p:nvSpPr>
        <p:spPr>
          <a:xfrm>
            <a:off x="4038600" y="6356350"/>
            <a:ext cx="4114800" cy="365125"/>
          </a:xfrm>
        </p:spPr>
        <p:txBody>
          <a:bodyPr rtlCol="0"/>
          <a:lstStyle>
            <a:lvl1pPr>
              <a:defRPr>
                <a:solidFill>
                  <a:schemeClr val="bg1">
                    <a:lumMod val="50000"/>
                  </a:schemeClr>
                </a:solidFill>
              </a:defRPr>
            </a:lvl1pPr>
          </a:lstStyle>
          <a:p>
            <a:pPr rtl="0"/>
            <a:r>
              <a:rPr lang="en-GB" noProof="0"/>
              <a:t>Presentation title</a:t>
            </a:r>
          </a:p>
        </p:txBody>
      </p:sp>
      <p:sp>
        <p:nvSpPr>
          <p:cNvPr id="16" name="Slide Number Placeholder 8">
            <a:extLst>
              <a:ext uri="{FF2B5EF4-FFF2-40B4-BE49-F238E27FC236}">
                <a16:creationId xmlns:a16="http://schemas.microsoft.com/office/drawing/2014/main" id="{830BDA30-4954-480D-9CDA-DFEC700B4BAF}"/>
              </a:ext>
            </a:extLst>
          </p:cNvPr>
          <p:cNvSpPr>
            <a:spLocks noGrp="1"/>
          </p:cNvSpPr>
          <p:nvPr>
            <p:ph type="sldNum" sz="quarter" idx="14"/>
          </p:nvPr>
        </p:nvSpPr>
        <p:spPr>
          <a:xfrm>
            <a:off x="8610600" y="6356350"/>
            <a:ext cx="2743200" cy="365125"/>
          </a:xfrm>
        </p:spPr>
        <p:txBody>
          <a:bodyPr rtlCol="0"/>
          <a:lstStyle>
            <a:lvl1pPr>
              <a:defRPr>
                <a:solidFill>
                  <a:schemeClr val="bg1"/>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24439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831850" y="5074920"/>
            <a:ext cx="10515600" cy="603504"/>
          </a:xfrm>
        </p:spPr>
        <p:txBody>
          <a:bodyPr rtlCol="0" anchor="b">
            <a:normAutofit/>
          </a:bodyPr>
          <a:lstStyle>
            <a:lvl1pPr algn="ctr">
              <a:defRPr sz="3000" baseline="0"/>
            </a:lvl1pPr>
          </a:lstStyle>
          <a:p>
            <a:pPr rtl="0"/>
            <a:r>
              <a:rPr lang="en-GB" noProof="0"/>
              <a:t>CLICK TO EDIT MASTER TITLE STYLE</a:t>
            </a:r>
          </a:p>
        </p:txBody>
      </p:sp>
      <p:sp>
        <p:nvSpPr>
          <p:cNvPr id="8" name="Picture Placeholder 7">
            <a:extLst>
              <a:ext uri="{FF2B5EF4-FFF2-40B4-BE49-F238E27FC236}">
                <a16:creationId xmlns:a16="http://schemas.microsoft.com/office/drawing/2014/main" id="{01678D0D-E7C0-4B71-92B6-4809F88B7AF2}"/>
              </a:ext>
            </a:extLst>
          </p:cNvPr>
          <p:cNvSpPr>
            <a:spLocks noGrp="1"/>
          </p:cNvSpPr>
          <p:nvPr>
            <p:ph type="pic" sz="quarter" idx="13"/>
          </p:nvPr>
        </p:nvSpPr>
        <p:spPr>
          <a:xfrm>
            <a:off x="1524" y="0"/>
            <a:ext cx="12188952" cy="4572000"/>
          </a:xfrm>
          <a:solidFill>
            <a:schemeClr val="accent5"/>
          </a:solidFill>
        </p:spPr>
        <p:txBody>
          <a:bodyPr rtlCol="0"/>
          <a:lstStyle/>
          <a:p>
            <a:pPr rtl="0"/>
            <a:r>
              <a:rPr lang="en-US" noProof="0"/>
              <a:t>Click icon to add picture</a:t>
            </a:r>
            <a:endParaRPr lang="en-GB" noProof="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5742432"/>
            <a:ext cx="10515600" cy="365760"/>
          </a:xfrm>
        </p:spPr>
        <p:txBody>
          <a:bodyPr rtlCol="0">
            <a:normAutofit/>
          </a:bodyPr>
          <a:lstStyle>
            <a:lvl1pPr marL="0" indent="0" algn="ctr">
              <a:buNone/>
              <a:defRPr sz="20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rtlCol="0"/>
          <a:lstStyle/>
          <a:p>
            <a:pPr rtl="0"/>
            <a:r>
              <a:rPr lang="en-GB" noProof="0"/>
              <a:t>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rtlCol="0"/>
          <a:lstStyle/>
          <a:p>
            <a:pPr rtl="0"/>
            <a:r>
              <a:rPr lang="en-GB" noProof="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19" name="Bottom Right">
            <a:extLst>
              <a:ext uri="{FF2B5EF4-FFF2-40B4-BE49-F238E27FC236}">
                <a16:creationId xmlns:a16="http://schemas.microsoft.com/office/drawing/2014/main" id="{9B4D6141-35CF-451D-BD01-FA735BAA36FD}"/>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20" name="Graphic 157">
              <a:extLst>
                <a:ext uri="{FF2B5EF4-FFF2-40B4-BE49-F238E27FC236}">
                  <a16:creationId xmlns:a16="http://schemas.microsoft.com/office/drawing/2014/main" id="{B322DFCF-90C7-4DBE-B29A-947503AAD19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2" name="Freeform: Shape 24">
                <a:extLst>
                  <a:ext uri="{FF2B5EF4-FFF2-40B4-BE49-F238E27FC236}">
                    <a16:creationId xmlns:a16="http://schemas.microsoft.com/office/drawing/2014/main" id="{F48A038F-FA3F-4515-8D04-97EF22E6581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3" name="Freeform: Shape 25">
                <a:extLst>
                  <a:ext uri="{FF2B5EF4-FFF2-40B4-BE49-F238E27FC236}">
                    <a16:creationId xmlns:a16="http://schemas.microsoft.com/office/drawing/2014/main" id="{8155636C-869C-4098-B5E6-7A6B4DB8B61D}"/>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4" name="Freeform: Shape 26">
                <a:extLst>
                  <a:ext uri="{FF2B5EF4-FFF2-40B4-BE49-F238E27FC236}">
                    <a16:creationId xmlns:a16="http://schemas.microsoft.com/office/drawing/2014/main" id="{0E4F1004-DF67-4659-A9F6-7B088CCA24A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5" name="Freeform: Shape 30">
                <a:extLst>
                  <a:ext uri="{FF2B5EF4-FFF2-40B4-BE49-F238E27FC236}">
                    <a16:creationId xmlns:a16="http://schemas.microsoft.com/office/drawing/2014/main" id="{DE817514-787F-46B1-BA14-6DC30B01333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6" name="Freeform: Shape 31">
                <a:extLst>
                  <a:ext uri="{FF2B5EF4-FFF2-40B4-BE49-F238E27FC236}">
                    <a16:creationId xmlns:a16="http://schemas.microsoft.com/office/drawing/2014/main" id="{19517BB1-651A-4460-87CD-207F8060759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7" name="Freeform: Shape 32">
                <a:extLst>
                  <a:ext uri="{FF2B5EF4-FFF2-40B4-BE49-F238E27FC236}">
                    <a16:creationId xmlns:a16="http://schemas.microsoft.com/office/drawing/2014/main" id="{9C651D90-C3D5-4EDB-BE84-CFAF352CB56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28" name="Freeform: Shape 36">
                <a:extLst>
                  <a:ext uri="{FF2B5EF4-FFF2-40B4-BE49-F238E27FC236}">
                    <a16:creationId xmlns:a16="http://schemas.microsoft.com/office/drawing/2014/main" id="{DD986C4F-FAF9-4E46-AC0A-06859698AD6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21" name="Freeform: Shape 23">
              <a:extLst>
                <a:ext uri="{FF2B5EF4-FFF2-40B4-BE49-F238E27FC236}">
                  <a16:creationId xmlns:a16="http://schemas.microsoft.com/office/drawing/2014/main" id="{4338AACE-9CB3-4730-AE6B-8898D1E4D952}"/>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Graph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Content Placeholder 16">
            <a:extLst>
              <a:ext uri="{FF2B5EF4-FFF2-40B4-BE49-F238E27FC236}">
                <a16:creationId xmlns:a16="http://schemas.microsoft.com/office/drawing/2014/main" id="{FE96B313-012D-4870-B065-8F7E74251B27}"/>
              </a:ext>
            </a:extLst>
          </p:cNvPr>
          <p:cNvSpPr>
            <a:spLocks noGrp="1"/>
          </p:cNvSpPr>
          <p:nvPr>
            <p:ph sz="quarter" idx="13"/>
          </p:nvPr>
        </p:nvSpPr>
        <p:spPr>
          <a:xfrm>
            <a:off x="828964" y="1829525"/>
            <a:ext cx="10505786" cy="4337913"/>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rtlCol="0">
            <a:normAutofit/>
          </a:bodyPr>
          <a:lstStyle>
            <a:lvl1pPr>
              <a:defRPr sz="3000"/>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17" name="Content Placeholder 16">
            <a:extLst>
              <a:ext uri="{FF2B5EF4-FFF2-40B4-BE49-F238E27FC236}">
                <a16:creationId xmlns:a16="http://schemas.microsoft.com/office/drawing/2014/main" id="{B9360AE7-EA24-46DC-9539-F79F9E58EEFF}"/>
              </a:ext>
            </a:extLst>
          </p:cNvPr>
          <p:cNvSpPr>
            <a:spLocks noGrp="1"/>
          </p:cNvSpPr>
          <p:nvPr>
            <p:ph sz="quarter" idx="13"/>
          </p:nvPr>
        </p:nvSpPr>
        <p:spPr>
          <a:xfrm>
            <a:off x="828964" y="2060002"/>
            <a:ext cx="10515311" cy="328003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Tree>
    <p:extLst>
      <p:ext uri="{BB962C8B-B14F-4D97-AF65-F5344CB8AC3E}">
        <p14:creationId xmlns:p14="http://schemas.microsoft.com/office/powerpoint/2010/main" val="39790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6784848" y="1719072"/>
            <a:ext cx="4709160" cy="2926080"/>
          </a:xfrm>
        </p:spPr>
        <p:txBody>
          <a:bodyPr rtlCol="0" anchor="b" anchorCtr="0">
            <a:normAutofit/>
          </a:bodyPr>
          <a:lstStyle>
            <a:lvl1pPr>
              <a:lnSpc>
                <a:spcPts val="4000"/>
              </a:lnSpc>
              <a:defRPr sz="2800" spc="20" baseline="0">
                <a:latin typeface="+mn-lt"/>
              </a:defRPr>
            </a:lvl1pPr>
          </a:lstStyle>
          <a:p>
            <a:pPr rtl="0"/>
            <a:r>
              <a:rPr lang="en-US" noProof="0"/>
              <a:t>Click to edit Master title style</a:t>
            </a:r>
            <a:endParaRPr lang="en-GB" noProof="0"/>
          </a:p>
        </p:txBody>
      </p:sp>
      <p:sp>
        <p:nvSpPr>
          <p:cNvPr id="7" name="Picture Placeholder 6">
            <a:extLst>
              <a:ext uri="{FF2B5EF4-FFF2-40B4-BE49-F238E27FC236}">
                <a16:creationId xmlns:a16="http://schemas.microsoft.com/office/drawing/2014/main" id="{238A46BD-7BF9-45FF-8B9B-6269F3313EA1}"/>
              </a:ext>
            </a:extLst>
          </p:cNvPr>
          <p:cNvSpPr>
            <a:spLocks noGrp="1"/>
          </p:cNvSpPr>
          <p:nvPr>
            <p:ph type="pic" sz="quarter" idx="13"/>
          </p:nvPr>
        </p:nvSpPr>
        <p:spPr>
          <a:xfrm>
            <a:off x="0" y="0"/>
            <a:ext cx="6099048" cy="6858000"/>
          </a:xfrm>
          <a:solidFill>
            <a:schemeClr val="accent5"/>
          </a:solidFill>
        </p:spPr>
        <p:txBody>
          <a:bodyPr rtlCol="0"/>
          <a:lstStyle/>
          <a:p>
            <a:pPr rtl="0"/>
            <a:r>
              <a:rPr lang="en-US" noProof="0"/>
              <a:t>Click icon to add picture</a:t>
            </a:r>
            <a:endParaRPr lang="en-GB" noProof="0"/>
          </a:p>
        </p:txBody>
      </p:sp>
      <p:sp>
        <p:nvSpPr>
          <p:cNvPr id="10" name="Text Placeholder 9">
            <a:extLst>
              <a:ext uri="{FF2B5EF4-FFF2-40B4-BE49-F238E27FC236}">
                <a16:creationId xmlns:a16="http://schemas.microsoft.com/office/drawing/2014/main" id="{F7320F30-F8B4-4ECD-B95C-9CEA2FB06F18}"/>
              </a:ext>
            </a:extLst>
          </p:cNvPr>
          <p:cNvSpPr>
            <a:spLocks noGrp="1"/>
          </p:cNvSpPr>
          <p:nvPr>
            <p:ph type="body" sz="quarter" idx="15"/>
          </p:nvPr>
        </p:nvSpPr>
        <p:spPr>
          <a:xfrm>
            <a:off x="6784848" y="4864608"/>
            <a:ext cx="4709160" cy="365760"/>
          </a:xfrm>
        </p:spPr>
        <p:txBody>
          <a:bodyPr rtlCol="0">
            <a:normAutofit/>
          </a:bodyPr>
          <a:lstStyle>
            <a:lvl1pPr marL="0" indent="0">
              <a:lnSpc>
                <a:spcPts val="2000"/>
              </a:lnSpc>
              <a:buNone/>
              <a:defRPr sz="1600">
                <a:solidFill>
                  <a:schemeClr val="bg1">
                    <a:lumMod val="50000"/>
                  </a:schemeClr>
                </a:solidFill>
                <a:latin typeface="+mj-lt"/>
              </a:defRPr>
            </a:lvl1pPr>
            <a:lvl2pPr marL="457200" indent="0">
              <a:lnSpc>
                <a:spcPts val="2000"/>
              </a:lnSpc>
              <a:buNone/>
              <a:defRPr sz="1800">
                <a:solidFill>
                  <a:schemeClr val="bg1">
                    <a:lumMod val="50000"/>
                  </a:schemeClr>
                </a:solidFill>
                <a:latin typeface="+mj-lt"/>
              </a:defRPr>
            </a:lvl2pPr>
            <a:lvl3pPr marL="914400" indent="0">
              <a:lnSpc>
                <a:spcPts val="2000"/>
              </a:lnSpc>
              <a:buNone/>
              <a:defRPr sz="1800">
                <a:solidFill>
                  <a:schemeClr val="bg1">
                    <a:lumMod val="50000"/>
                  </a:schemeClr>
                </a:solidFill>
                <a:latin typeface="+mj-lt"/>
              </a:defRPr>
            </a:lvl3pPr>
            <a:lvl4pPr marL="1371600" indent="0">
              <a:lnSpc>
                <a:spcPts val="2000"/>
              </a:lnSpc>
              <a:buNone/>
              <a:defRPr sz="1800">
                <a:solidFill>
                  <a:schemeClr val="bg1">
                    <a:lumMod val="50000"/>
                  </a:schemeClr>
                </a:solidFill>
                <a:latin typeface="+mj-lt"/>
              </a:defRPr>
            </a:lvl4pPr>
            <a:lvl5pPr marL="1828800" indent="0">
              <a:lnSpc>
                <a:spcPts val="2000"/>
              </a:lnSpc>
              <a:buNone/>
              <a:defRPr sz="1800">
                <a:solidFill>
                  <a:schemeClr val="bg1">
                    <a:lumMod val="50000"/>
                  </a:schemeClr>
                </a:solidFill>
                <a:latin typeface="+mj-lt"/>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9" name="Date Placeholder 6">
            <a:extLst>
              <a:ext uri="{FF2B5EF4-FFF2-40B4-BE49-F238E27FC236}">
                <a16:creationId xmlns:a16="http://schemas.microsoft.com/office/drawing/2014/main" id="{D70719F9-FF81-4368-9918-F7F8C83EEACE}"/>
              </a:ext>
            </a:extLst>
          </p:cNvPr>
          <p:cNvSpPr>
            <a:spLocks noGrp="1"/>
          </p:cNvSpPr>
          <p:nvPr>
            <p:ph type="dt" sz="half" idx="16"/>
          </p:nvPr>
        </p:nvSpPr>
        <p:spPr>
          <a:xfrm>
            <a:off x="841248" y="6356350"/>
            <a:ext cx="1828800" cy="365125"/>
          </a:xfrm>
        </p:spPr>
        <p:txBody>
          <a:bodyPr rtlCol="0"/>
          <a:lstStyle>
            <a:lvl1pPr>
              <a:defRPr>
                <a:solidFill>
                  <a:schemeClr val="bg1"/>
                </a:solidFill>
              </a:defRPr>
            </a:lvl1pPr>
          </a:lstStyle>
          <a:p>
            <a:pPr rtl="0"/>
            <a:r>
              <a:rPr lang="en-GB" noProof="0"/>
              <a:t>20XX</a:t>
            </a:r>
          </a:p>
        </p:txBody>
      </p:sp>
      <p:sp>
        <p:nvSpPr>
          <p:cNvPr id="20" name="Footer Placeholder 7">
            <a:extLst>
              <a:ext uri="{FF2B5EF4-FFF2-40B4-BE49-F238E27FC236}">
                <a16:creationId xmlns:a16="http://schemas.microsoft.com/office/drawing/2014/main" id="{82554244-AFE2-4E78-B199-C2315AE10B2F}"/>
              </a:ext>
            </a:extLst>
          </p:cNvPr>
          <p:cNvSpPr>
            <a:spLocks noGrp="1"/>
          </p:cNvSpPr>
          <p:nvPr>
            <p:ph type="ftr" sz="quarter" idx="14"/>
          </p:nvPr>
        </p:nvSpPr>
        <p:spPr>
          <a:xfrm>
            <a:off x="6345609" y="6356350"/>
            <a:ext cx="2743200" cy="365125"/>
          </a:xfrm>
        </p:spPr>
        <p:txBody>
          <a:bodyPr rtlCol="0"/>
          <a:lstStyle>
            <a:lvl1pPr algn="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9537031" y="6356350"/>
            <a:ext cx="1828800" cy="365125"/>
          </a:xfrm>
        </p:spPr>
        <p:txBody>
          <a:bodyPr rtlCol="0"/>
          <a:lstStyle/>
          <a:p>
            <a:pPr rtl="0"/>
            <a:fld id="{294A09A9-5501-47C1-A89A-A340965A2BE2}" type="slidenum">
              <a:rPr lang="en-GB" noProof="0" smtClean="0"/>
              <a:t>‹#›</a:t>
            </a:fld>
            <a:endParaRPr lang="en-GB" noProof="0"/>
          </a:p>
        </p:txBody>
      </p:sp>
      <p:grpSp>
        <p:nvGrpSpPr>
          <p:cNvPr id="9" name="Top Right">
            <a:extLst>
              <a:ext uri="{FF2B5EF4-FFF2-40B4-BE49-F238E27FC236}">
                <a16:creationId xmlns:a16="http://schemas.microsoft.com/office/drawing/2014/main" id="{9C4825FE-0798-4C51-9649-7A9C4DE1DCE2}"/>
              </a:ext>
              <a:ext uri="{C183D7F6-B498-43B3-948B-1728B52AA6E4}">
                <adec:decorative xmlns:adec="http://schemas.microsoft.com/office/drawing/2017/decorative" val="1"/>
              </a:ext>
            </a:extLst>
          </p:cNvPr>
          <p:cNvGrpSpPr/>
          <p:nvPr userDrawn="1"/>
        </p:nvGrpSpPr>
        <p:grpSpPr>
          <a:xfrm flipH="1">
            <a:off x="10154652" y="-8827"/>
            <a:ext cx="2037346" cy="3747453"/>
            <a:chOff x="10849" y="15178"/>
            <a:chExt cx="2198951" cy="3331254"/>
          </a:xfrm>
        </p:grpSpPr>
        <p:sp>
          <p:nvSpPr>
            <p:cNvPr id="12" name="Freeform: Shape 10">
              <a:extLst>
                <a:ext uri="{FF2B5EF4-FFF2-40B4-BE49-F238E27FC236}">
                  <a16:creationId xmlns:a16="http://schemas.microsoft.com/office/drawing/2014/main" id="{822B9B6C-AA13-4DF1-A092-D39EAEFA9051}"/>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3" name="Freeform: Shape 11">
              <a:extLst>
                <a:ext uri="{FF2B5EF4-FFF2-40B4-BE49-F238E27FC236}">
                  <a16:creationId xmlns:a16="http://schemas.microsoft.com/office/drawing/2014/main" id="{29B894B3-83A9-4074-93F1-DCC2A9A1CA3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4" name="Freeform: Shape 12">
              <a:extLst>
                <a:ext uri="{FF2B5EF4-FFF2-40B4-BE49-F238E27FC236}">
                  <a16:creationId xmlns:a16="http://schemas.microsoft.com/office/drawing/2014/main" id="{CB9B20C6-7251-4040-8920-FCE1AFC00F22}"/>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5" name="Freeform: Shape 13">
              <a:extLst>
                <a:ext uri="{FF2B5EF4-FFF2-40B4-BE49-F238E27FC236}">
                  <a16:creationId xmlns:a16="http://schemas.microsoft.com/office/drawing/2014/main" id="{4B278924-B03A-46BD-86D3-23814F354DA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6" name="Freeform: Shape 14">
              <a:extLst>
                <a:ext uri="{FF2B5EF4-FFF2-40B4-BE49-F238E27FC236}">
                  <a16:creationId xmlns:a16="http://schemas.microsoft.com/office/drawing/2014/main" id="{60BB8FCC-3D93-47A8-AB4F-BDA9764AD1CB}"/>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7" name="Freeform: Shape 15">
              <a:extLst>
                <a:ext uri="{FF2B5EF4-FFF2-40B4-BE49-F238E27FC236}">
                  <a16:creationId xmlns:a16="http://schemas.microsoft.com/office/drawing/2014/main" id="{5BA303AA-6543-47AD-BDCE-99EA5718C682}"/>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a:p>
          </p:txBody>
        </p:sp>
        <p:sp>
          <p:nvSpPr>
            <p:cNvPr id="18" name="Freeform: Shape 16">
              <a:extLst>
                <a:ext uri="{FF2B5EF4-FFF2-40B4-BE49-F238E27FC236}">
                  <a16:creationId xmlns:a16="http://schemas.microsoft.com/office/drawing/2014/main" id="{CE322720-E7C1-458D-A1F7-DE4A9F9E6433}"/>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a:p>
          </p:txBody>
        </p:sp>
      </p:grpSp>
    </p:spTree>
    <p:extLst>
      <p:ext uri="{BB962C8B-B14F-4D97-AF65-F5344CB8AC3E}">
        <p14:creationId xmlns:p14="http://schemas.microsoft.com/office/powerpoint/2010/main" val="427824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735E56-216C-4BA9-B611-54BE87E4615E}"/>
              </a:ext>
            </a:extLst>
          </p:cNvPr>
          <p:cNvSpPr>
            <a:spLocks noGrp="1"/>
          </p:cNvSpPr>
          <p:nvPr>
            <p:ph type="title"/>
          </p:nvPr>
        </p:nvSpPr>
        <p:spPr>
          <a:xfrm>
            <a:off x="841248" y="2048256"/>
            <a:ext cx="2206752" cy="868680"/>
          </a:xfrm>
        </p:spPr>
        <p:txBody>
          <a:bodyPr rtlCol="0">
            <a:normAutofit/>
          </a:bodyPr>
          <a:lstStyle>
            <a:lvl1pPr algn="l">
              <a:lnSpc>
                <a:spcPts val="4000"/>
              </a:lnSpc>
              <a:defRPr sz="3000" baseline="0"/>
            </a:lvl1pPr>
          </a:lstStyle>
          <a:p>
            <a:pPr rtl="0"/>
            <a:r>
              <a:rPr lang="en-US" noProof="0"/>
              <a:t>Click to edit Master title style</a:t>
            </a:r>
            <a:endParaRPr lang="en-GB" noProof="0"/>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995928" y="923544"/>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995928" y="2752344"/>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995928" y="3072384"/>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18" name="Picture Placeholder 23">
            <a:extLst>
              <a:ext uri="{FF2B5EF4-FFF2-40B4-BE49-F238E27FC236}">
                <a16:creationId xmlns:a16="http://schemas.microsoft.com/office/drawing/2014/main" id="{EE7ECEE8-59DE-4E85-A8C7-51F1919C75A5}"/>
              </a:ext>
            </a:extLst>
          </p:cNvPr>
          <p:cNvSpPr>
            <a:spLocks noGrp="1"/>
          </p:cNvSpPr>
          <p:nvPr>
            <p:ph type="pic" sz="quarter" idx="21"/>
          </p:nvPr>
        </p:nvSpPr>
        <p:spPr>
          <a:xfrm>
            <a:off x="8110728" y="923544"/>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9" name="Text Placeholder 28">
            <a:extLst>
              <a:ext uri="{FF2B5EF4-FFF2-40B4-BE49-F238E27FC236}">
                <a16:creationId xmlns:a16="http://schemas.microsoft.com/office/drawing/2014/main" id="{D97FB821-8CBF-4A4F-B0B9-A06969A96377}"/>
              </a:ext>
            </a:extLst>
          </p:cNvPr>
          <p:cNvSpPr>
            <a:spLocks noGrp="1"/>
          </p:cNvSpPr>
          <p:nvPr>
            <p:ph type="body" sz="quarter" idx="22" hasCustomPrompt="1"/>
          </p:nvPr>
        </p:nvSpPr>
        <p:spPr>
          <a:xfrm>
            <a:off x="8110728" y="2752344"/>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0" name="Text Placeholder 28">
            <a:extLst>
              <a:ext uri="{FF2B5EF4-FFF2-40B4-BE49-F238E27FC236}">
                <a16:creationId xmlns:a16="http://schemas.microsoft.com/office/drawing/2014/main" id="{CD848540-6394-46BF-83DE-84862EC7C89D}"/>
              </a:ext>
            </a:extLst>
          </p:cNvPr>
          <p:cNvSpPr>
            <a:spLocks noGrp="1"/>
          </p:cNvSpPr>
          <p:nvPr>
            <p:ph type="body" sz="quarter" idx="23" hasCustomPrompt="1"/>
          </p:nvPr>
        </p:nvSpPr>
        <p:spPr>
          <a:xfrm>
            <a:off x="8110728" y="3072384"/>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21" name="Picture Placeholder 23">
            <a:extLst>
              <a:ext uri="{FF2B5EF4-FFF2-40B4-BE49-F238E27FC236}">
                <a16:creationId xmlns:a16="http://schemas.microsoft.com/office/drawing/2014/main" id="{AA8489A7-C95E-4BD6-A6DA-48D8AD7905CB}"/>
              </a:ext>
            </a:extLst>
          </p:cNvPr>
          <p:cNvSpPr>
            <a:spLocks noGrp="1"/>
          </p:cNvSpPr>
          <p:nvPr>
            <p:ph type="pic" sz="quarter" idx="24"/>
          </p:nvPr>
        </p:nvSpPr>
        <p:spPr>
          <a:xfrm>
            <a:off x="3995928" y="3657600"/>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2" name="Text Placeholder 28">
            <a:extLst>
              <a:ext uri="{FF2B5EF4-FFF2-40B4-BE49-F238E27FC236}">
                <a16:creationId xmlns:a16="http://schemas.microsoft.com/office/drawing/2014/main" id="{52CC8864-A662-4E73-A14D-A4E610269DD8}"/>
              </a:ext>
            </a:extLst>
          </p:cNvPr>
          <p:cNvSpPr>
            <a:spLocks noGrp="1"/>
          </p:cNvSpPr>
          <p:nvPr>
            <p:ph type="body" sz="quarter" idx="25" hasCustomPrompt="1"/>
          </p:nvPr>
        </p:nvSpPr>
        <p:spPr>
          <a:xfrm>
            <a:off x="3995928" y="5468112"/>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3" name="Text Placeholder 28">
            <a:extLst>
              <a:ext uri="{FF2B5EF4-FFF2-40B4-BE49-F238E27FC236}">
                <a16:creationId xmlns:a16="http://schemas.microsoft.com/office/drawing/2014/main" id="{548CD837-2123-4EC2-B247-12AACAD5C8B7}"/>
              </a:ext>
            </a:extLst>
          </p:cNvPr>
          <p:cNvSpPr>
            <a:spLocks noGrp="1"/>
          </p:cNvSpPr>
          <p:nvPr>
            <p:ph type="body" sz="quarter" idx="26" hasCustomPrompt="1"/>
          </p:nvPr>
        </p:nvSpPr>
        <p:spPr>
          <a:xfrm>
            <a:off x="3995928" y="5779008"/>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sp>
        <p:nvSpPr>
          <p:cNvPr id="24" name="Picture Placeholder 23">
            <a:extLst>
              <a:ext uri="{FF2B5EF4-FFF2-40B4-BE49-F238E27FC236}">
                <a16:creationId xmlns:a16="http://schemas.microsoft.com/office/drawing/2014/main" id="{8A30C89E-0A33-4198-A183-7C0A4BD2FF98}"/>
              </a:ext>
            </a:extLst>
          </p:cNvPr>
          <p:cNvSpPr>
            <a:spLocks noGrp="1"/>
          </p:cNvSpPr>
          <p:nvPr>
            <p:ph type="pic" sz="quarter" idx="27"/>
          </p:nvPr>
        </p:nvSpPr>
        <p:spPr>
          <a:xfrm>
            <a:off x="8110728" y="3657600"/>
            <a:ext cx="3383280" cy="169164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5" name="Text Placeholder 28">
            <a:extLst>
              <a:ext uri="{FF2B5EF4-FFF2-40B4-BE49-F238E27FC236}">
                <a16:creationId xmlns:a16="http://schemas.microsoft.com/office/drawing/2014/main" id="{C04926A4-C940-425C-86F4-9DA0FCF3E45A}"/>
              </a:ext>
            </a:extLst>
          </p:cNvPr>
          <p:cNvSpPr>
            <a:spLocks noGrp="1"/>
          </p:cNvSpPr>
          <p:nvPr>
            <p:ph type="body" sz="quarter" idx="28" hasCustomPrompt="1"/>
          </p:nvPr>
        </p:nvSpPr>
        <p:spPr>
          <a:xfrm>
            <a:off x="8110728" y="5468112"/>
            <a:ext cx="3346704" cy="265176"/>
          </a:xfrm>
        </p:spPr>
        <p:txBody>
          <a:bodyPr lIns="0" tIns="0" rIns="0" bIns="0" rtlCol="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rtl="0"/>
            <a:r>
              <a:rPr lang="en-GB" noProof="0"/>
              <a:t>NAME</a:t>
            </a:r>
          </a:p>
        </p:txBody>
      </p:sp>
      <p:sp>
        <p:nvSpPr>
          <p:cNvPr id="26" name="Text Placeholder 28">
            <a:extLst>
              <a:ext uri="{FF2B5EF4-FFF2-40B4-BE49-F238E27FC236}">
                <a16:creationId xmlns:a16="http://schemas.microsoft.com/office/drawing/2014/main" id="{02468BEF-BD57-4418-9C05-3675010184E4}"/>
              </a:ext>
            </a:extLst>
          </p:cNvPr>
          <p:cNvSpPr>
            <a:spLocks noGrp="1"/>
          </p:cNvSpPr>
          <p:nvPr>
            <p:ph type="body" sz="quarter" idx="29" hasCustomPrompt="1"/>
          </p:nvPr>
        </p:nvSpPr>
        <p:spPr>
          <a:xfrm>
            <a:off x="8110728" y="5779008"/>
            <a:ext cx="3346704" cy="265176"/>
          </a:xfrm>
        </p:spPr>
        <p:txBody>
          <a:bodyPr lIns="0" tIns="0" rIns="0" bIns="0" rtlCol="0">
            <a:noAutofit/>
          </a:bodyPr>
          <a:lstStyle>
            <a:lvl1pPr marL="0" indent="0" algn="ctr">
              <a:lnSpc>
                <a:spcPct val="100000"/>
              </a:lnSpc>
              <a:spcBef>
                <a:spcPts val="0"/>
              </a:spcBef>
              <a:buNone/>
              <a:defRPr sz="1200" b="0" spc="20" baseline="0">
                <a:solidFill>
                  <a:schemeClr val="tx1"/>
                </a:solidFill>
              </a:defRPr>
            </a:lvl1pPr>
          </a:lstStyle>
          <a:p>
            <a:pPr lvl="0" rtl="0"/>
            <a:r>
              <a:rPr lang="en-GB" noProof="0"/>
              <a:t>Title</a:t>
            </a:r>
          </a:p>
        </p:txBody>
      </p:sp>
      <p:grpSp>
        <p:nvGrpSpPr>
          <p:cNvPr id="38" name="Bottom Right">
            <a:extLst>
              <a:ext uri="{FF2B5EF4-FFF2-40B4-BE49-F238E27FC236}">
                <a16:creationId xmlns:a16="http://schemas.microsoft.com/office/drawing/2014/main" id="{B36FFE50-05C0-4942-89B8-DEE732CC388D}"/>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39" name="Graphic 157">
              <a:extLst>
                <a:ext uri="{FF2B5EF4-FFF2-40B4-BE49-F238E27FC236}">
                  <a16:creationId xmlns:a16="http://schemas.microsoft.com/office/drawing/2014/main" id="{A0172B24-EE58-47CA-9252-3427B1FD33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1" name="Freeform: Shape 24">
                <a:extLst>
                  <a:ext uri="{FF2B5EF4-FFF2-40B4-BE49-F238E27FC236}">
                    <a16:creationId xmlns:a16="http://schemas.microsoft.com/office/drawing/2014/main" id="{8C675FC1-39D2-4629-BC15-4DE2B87A38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2" name="Freeform: Shape 25">
                <a:extLst>
                  <a:ext uri="{FF2B5EF4-FFF2-40B4-BE49-F238E27FC236}">
                    <a16:creationId xmlns:a16="http://schemas.microsoft.com/office/drawing/2014/main" id="{AD8E5605-F606-41F2-8FA0-0819ACE79B0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3" name="Freeform: Shape 26">
                <a:extLst>
                  <a:ext uri="{FF2B5EF4-FFF2-40B4-BE49-F238E27FC236}">
                    <a16:creationId xmlns:a16="http://schemas.microsoft.com/office/drawing/2014/main" id="{7B78C10B-193F-4033-B31B-9E56610D22F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4" name="Freeform: Shape 30">
                <a:extLst>
                  <a:ext uri="{FF2B5EF4-FFF2-40B4-BE49-F238E27FC236}">
                    <a16:creationId xmlns:a16="http://schemas.microsoft.com/office/drawing/2014/main" id="{F0624257-FB1D-4F83-9320-65F1651FDF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5" name="Freeform: Shape 31">
                <a:extLst>
                  <a:ext uri="{FF2B5EF4-FFF2-40B4-BE49-F238E27FC236}">
                    <a16:creationId xmlns:a16="http://schemas.microsoft.com/office/drawing/2014/main" id="{B8CF1011-9F94-4FA3-A166-9C40E5E9ACA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6" name="Freeform: Shape 32">
                <a:extLst>
                  <a:ext uri="{FF2B5EF4-FFF2-40B4-BE49-F238E27FC236}">
                    <a16:creationId xmlns:a16="http://schemas.microsoft.com/office/drawing/2014/main" id="{45028FD8-E287-4787-BAD0-D5B4C5DB9AB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7" name="Freeform: Shape 36">
                <a:extLst>
                  <a:ext uri="{FF2B5EF4-FFF2-40B4-BE49-F238E27FC236}">
                    <a16:creationId xmlns:a16="http://schemas.microsoft.com/office/drawing/2014/main" id="{117B12D1-6969-4FC0-B274-5DFD143DEB7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40" name="Freeform: Shape 23">
              <a:extLst>
                <a:ext uri="{FF2B5EF4-FFF2-40B4-BE49-F238E27FC236}">
                  <a16:creationId xmlns:a16="http://schemas.microsoft.com/office/drawing/2014/main" id="{E51F424F-933D-4AE9-A7D4-47D30A8E47EC}"/>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208186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B49703BB-2651-4695-AEAC-09D07157CB88}"/>
              </a:ext>
            </a:extLst>
          </p:cNvPr>
          <p:cNvSpPr>
            <a:spLocks noGrp="1"/>
          </p:cNvSpPr>
          <p:nvPr>
            <p:ph type="title"/>
          </p:nvPr>
        </p:nvSpPr>
        <p:spPr>
          <a:xfrm>
            <a:off x="841248" y="2048256"/>
            <a:ext cx="2206752" cy="868680"/>
          </a:xfrm>
        </p:spPr>
        <p:txBody>
          <a:bodyPr rtlCol="0">
            <a:normAutofit/>
          </a:bodyPr>
          <a:lstStyle>
            <a:lvl1pPr algn="l">
              <a:lnSpc>
                <a:spcPts val="4000"/>
              </a:lnSpc>
              <a:defRPr sz="3000" baseline="0"/>
            </a:lvl1pPr>
          </a:lstStyle>
          <a:p>
            <a:pPr rtl="0"/>
            <a:r>
              <a:rPr lang="en-US" noProof="0"/>
              <a:t>Click to edit Master title style</a:t>
            </a:r>
            <a:endParaRPr lang="en-GB" noProof="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33718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5689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7660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963150" y="905256"/>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3352801"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3352800"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0" name="Text Placeholder 28">
            <a:extLst>
              <a:ext uri="{FF2B5EF4-FFF2-40B4-BE49-F238E27FC236}">
                <a16:creationId xmlns:a16="http://schemas.microsoft.com/office/drawing/2014/main" id="{61176CED-9BFE-4139-B6C8-10F9A4DD5F2D}"/>
              </a:ext>
            </a:extLst>
          </p:cNvPr>
          <p:cNvSpPr>
            <a:spLocks noGrp="1"/>
          </p:cNvSpPr>
          <p:nvPr>
            <p:ph type="body" sz="quarter" idx="19" hasCustomPrompt="1"/>
          </p:nvPr>
        </p:nvSpPr>
        <p:spPr>
          <a:xfrm>
            <a:off x="5534024"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1" name="Text Placeholder 28">
            <a:extLst>
              <a:ext uri="{FF2B5EF4-FFF2-40B4-BE49-F238E27FC236}">
                <a16:creationId xmlns:a16="http://schemas.microsoft.com/office/drawing/2014/main" id="{BB2D875B-8A2E-4BAA-87D2-8E96456A85C3}"/>
              </a:ext>
            </a:extLst>
          </p:cNvPr>
          <p:cNvSpPr>
            <a:spLocks noGrp="1"/>
          </p:cNvSpPr>
          <p:nvPr>
            <p:ph type="body" sz="quarter" idx="20" hasCustomPrompt="1"/>
          </p:nvPr>
        </p:nvSpPr>
        <p:spPr>
          <a:xfrm>
            <a:off x="5534023"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2" name="Text Placeholder 28">
            <a:extLst>
              <a:ext uri="{FF2B5EF4-FFF2-40B4-BE49-F238E27FC236}">
                <a16:creationId xmlns:a16="http://schemas.microsoft.com/office/drawing/2014/main" id="{85BF81E7-E1BD-4D1E-82F6-A7C0CDD6D5B4}"/>
              </a:ext>
            </a:extLst>
          </p:cNvPr>
          <p:cNvSpPr>
            <a:spLocks noGrp="1"/>
          </p:cNvSpPr>
          <p:nvPr>
            <p:ph type="body" sz="quarter" idx="21" hasCustomPrompt="1"/>
          </p:nvPr>
        </p:nvSpPr>
        <p:spPr>
          <a:xfrm>
            <a:off x="7766050"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3" name="Text Placeholder 28">
            <a:extLst>
              <a:ext uri="{FF2B5EF4-FFF2-40B4-BE49-F238E27FC236}">
                <a16:creationId xmlns:a16="http://schemas.microsoft.com/office/drawing/2014/main" id="{B966330D-3F04-4061-A0B4-9AB5D36C682B}"/>
              </a:ext>
            </a:extLst>
          </p:cNvPr>
          <p:cNvSpPr>
            <a:spLocks noGrp="1"/>
          </p:cNvSpPr>
          <p:nvPr>
            <p:ph type="body" sz="quarter" idx="22" hasCustomPrompt="1"/>
          </p:nvPr>
        </p:nvSpPr>
        <p:spPr>
          <a:xfrm>
            <a:off x="7766049"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4" name="Text Placeholder 28">
            <a:extLst>
              <a:ext uri="{FF2B5EF4-FFF2-40B4-BE49-F238E27FC236}">
                <a16:creationId xmlns:a16="http://schemas.microsoft.com/office/drawing/2014/main" id="{3D67AFFF-E27F-41A0-8D71-544EA9CDAF6E}"/>
              </a:ext>
            </a:extLst>
          </p:cNvPr>
          <p:cNvSpPr>
            <a:spLocks noGrp="1"/>
          </p:cNvSpPr>
          <p:nvPr>
            <p:ph type="body" sz="quarter" idx="23" hasCustomPrompt="1"/>
          </p:nvPr>
        </p:nvSpPr>
        <p:spPr>
          <a:xfrm>
            <a:off x="9963151" y="2441448"/>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25" name="Text Placeholder 28">
            <a:extLst>
              <a:ext uri="{FF2B5EF4-FFF2-40B4-BE49-F238E27FC236}">
                <a16:creationId xmlns:a16="http://schemas.microsoft.com/office/drawing/2014/main" id="{165BC447-A277-4C10-8A24-D47C19A12751}"/>
              </a:ext>
            </a:extLst>
          </p:cNvPr>
          <p:cNvSpPr>
            <a:spLocks noGrp="1"/>
          </p:cNvSpPr>
          <p:nvPr>
            <p:ph type="body" sz="quarter" idx="24" hasCustomPrompt="1"/>
          </p:nvPr>
        </p:nvSpPr>
        <p:spPr>
          <a:xfrm>
            <a:off x="9963150" y="27614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26" name="Picture Placeholder 23">
            <a:extLst>
              <a:ext uri="{FF2B5EF4-FFF2-40B4-BE49-F238E27FC236}">
                <a16:creationId xmlns:a16="http://schemas.microsoft.com/office/drawing/2014/main" id="{D38576C9-402D-4831-A0EF-BBCA80D73A7B}"/>
              </a:ext>
            </a:extLst>
          </p:cNvPr>
          <p:cNvSpPr>
            <a:spLocks noGrp="1"/>
          </p:cNvSpPr>
          <p:nvPr>
            <p:ph type="pic" sz="quarter" idx="25"/>
          </p:nvPr>
        </p:nvSpPr>
        <p:spPr>
          <a:xfrm>
            <a:off x="33718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7" name="Picture Placeholder 23">
            <a:extLst>
              <a:ext uri="{FF2B5EF4-FFF2-40B4-BE49-F238E27FC236}">
                <a16:creationId xmlns:a16="http://schemas.microsoft.com/office/drawing/2014/main" id="{7C6F3EEF-659E-493F-AFB3-FCED6B1DF51D}"/>
              </a:ext>
            </a:extLst>
          </p:cNvPr>
          <p:cNvSpPr>
            <a:spLocks noGrp="1"/>
          </p:cNvSpPr>
          <p:nvPr>
            <p:ph type="pic" sz="quarter" idx="26"/>
          </p:nvPr>
        </p:nvSpPr>
        <p:spPr>
          <a:xfrm>
            <a:off x="55689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8" name="Picture Placeholder 23">
            <a:extLst>
              <a:ext uri="{FF2B5EF4-FFF2-40B4-BE49-F238E27FC236}">
                <a16:creationId xmlns:a16="http://schemas.microsoft.com/office/drawing/2014/main" id="{979DF6BA-4DEB-48BE-B6A3-693B3E7BBA0F}"/>
              </a:ext>
            </a:extLst>
          </p:cNvPr>
          <p:cNvSpPr>
            <a:spLocks noGrp="1"/>
          </p:cNvSpPr>
          <p:nvPr>
            <p:ph type="pic" sz="quarter" idx="27"/>
          </p:nvPr>
        </p:nvSpPr>
        <p:spPr>
          <a:xfrm>
            <a:off x="77660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29" name="Picture Placeholder 23">
            <a:extLst>
              <a:ext uri="{FF2B5EF4-FFF2-40B4-BE49-F238E27FC236}">
                <a16:creationId xmlns:a16="http://schemas.microsoft.com/office/drawing/2014/main" id="{5BBD9013-A1CA-4022-8094-3B41A2583423}"/>
              </a:ext>
            </a:extLst>
          </p:cNvPr>
          <p:cNvSpPr>
            <a:spLocks noGrp="1"/>
          </p:cNvSpPr>
          <p:nvPr>
            <p:ph type="pic" sz="quarter" idx="28"/>
          </p:nvPr>
        </p:nvSpPr>
        <p:spPr>
          <a:xfrm>
            <a:off x="9963150" y="3639312"/>
            <a:ext cx="1828800" cy="1371600"/>
          </a:xfrm>
          <a:solidFill>
            <a:schemeClr val="accent5"/>
          </a:solidFill>
        </p:spPr>
        <p:txBody>
          <a:bodyPr rtlCol="0">
            <a:normAutofit/>
          </a:bodyPr>
          <a:lstStyle>
            <a:lvl1pPr marL="0" indent="0">
              <a:buNone/>
              <a:defRPr sz="1400">
                <a:solidFill>
                  <a:schemeClr val="tx1"/>
                </a:solidFill>
              </a:defRPr>
            </a:lvl1pPr>
          </a:lstStyle>
          <a:p>
            <a:pPr rtl="0"/>
            <a:r>
              <a:rPr lang="en-US" noProof="0"/>
              <a:t>Click icon to add picture</a:t>
            </a:r>
            <a:endParaRPr lang="en-GB" noProof="0"/>
          </a:p>
        </p:txBody>
      </p:sp>
      <p:sp>
        <p:nvSpPr>
          <p:cNvPr id="30" name="Text Placeholder 28">
            <a:extLst>
              <a:ext uri="{FF2B5EF4-FFF2-40B4-BE49-F238E27FC236}">
                <a16:creationId xmlns:a16="http://schemas.microsoft.com/office/drawing/2014/main" id="{F2248C56-00FA-4F0D-BF46-063951CCC538}"/>
              </a:ext>
            </a:extLst>
          </p:cNvPr>
          <p:cNvSpPr>
            <a:spLocks noGrp="1"/>
          </p:cNvSpPr>
          <p:nvPr>
            <p:ph type="body" sz="quarter" idx="29" hasCustomPrompt="1"/>
          </p:nvPr>
        </p:nvSpPr>
        <p:spPr>
          <a:xfrm>
            <a:off x="3352801"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1" name="Text Placeholder 28">
            <a:extLst>
              <a:ext uri="{FF2B5EF4-FFF2-40B4-BE49-F238E27FC236}">
                <a16:creationId xmlns:a16="http://schemas.microsoft.com/office/drawing/2014/main" id="{35FEBC56-AFA3-4970-8BC5-C90EE1A9E68C}"/>
              </a:ext>
            </a:extLst>
          </p:cNvPr>
          <p:cNvSpPr>
            <a:spLocks noGrp="1"/>
          </p:cNvSpPr>
          <p:nvPr>
            <p:ph type="body" sz="quarter" idx="30" hasCustomPrompt="1"/>
          </p:nvPr>
        </p:nvSpPr>
        <p:spPr>
          <a:xfrm>
            <a:off x="3352800"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2" name="Text Placeholder 28">
            <a:extLst>
              <a:ext uri="{FF2B5EF4-FFF2-40B4-BE49-F238E27FC236}">
                <a16:creationId xmlns:a16="http://schemas.microsoft.com/office/drawing/2014/main" id="{8CCCF04E-E04C-4AB1-9C53-B92D17F93266}"/>
              </a:ext>
            </a:extLst>
          </p:cNvPr>
          <p:cNvSpPr>
            <a:spLocks noGrp="1"/>
          </p:cNvSpPr>
          <p:nvPr>
            <p:ph type="body" sz="quarter" idx="31" hasCustomPrompt="1"/>
          </p:nvPr>
        </p:nvSpPr>
        <p:spPr>
          <a:xfrm>
            <a:off x="5534024"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3" name="Text Placeholder 28">
            <a:extLst>
              <a:ext uri="{FF2B5EF4-FFF2-40B4-BE49-F238E27FC236}">
                <a16:creationId xmlns:a16="http://schemas.microsoft.com/office/drawing/2014/main" id="{219B05E2-B801-49E7-BB53-1DA62B85967E}"/>
              </a:ext>
            </a:extLst>
          </p:cNvPr>
          <p:cNvSpPr>
            <a:spLocks noGrp="1"/>
          </p:cNvSpPr>
          <p:nvPr>
            <p:ph type="body" sz="quarter" idx="32" hasCustomPrompt="1"/>
          </p:nvPr>
        </p:nvSpPr>
        <p:spPr>
          <a:xfrm>
            <a:off x="5534023"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4" name="Text Placeholder 28">
            <a:extLst>
              <a:ext uri="{FF2B5EF4-FFF2-40B4-BE49-F238E27FC236}">
                <a16:creationId xmlns:a16="http://schemas.microsoft.com/office/drawing/2014/main" id="{A31D8B7D-D3A7-4B0C-8920-B72C7DDA4461}"/>
              </a:ext>
            </a:extLst>
          </p:cNvPr>
          <p:cNvSpPr>
            <a:spLocks noGrp="1"/>
          </p:cNvSpPr>
          <p:nvPr>
            <p:ph type="body" sz="quarter" idx="33" hasCustomPrompt="1"/>
          </p:nvPr>
        </p:nvSpPr>
        <p:spPr>
          <a:xfrm>
            <a:off x="7766050"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5" name="Text Placeholder 28">
            <a:extLst>
              <a:ext uri="{FF2B5EF4-FFF2-40B4-BE49-F238E27FC236}">
                <a16:creationId xmlns:a16="http://schemas.microsoft.com/office/drawing/2014/main" id="{C2A50E85-EEA7-44BE-9C60-F2F8E34A5D3A}"/>
              </a:ext>
            </a:extLst>
          </p:cNvPr>
          <p:cNvSpPr>
            <a:spLocks noGrp="1"/>
          </p:cNvSpPr>
          <p:nvPr>
            <p:ph type="body" sz="quarter" idx="34" hasCustomPrompt="1"/>
          </p:nvPr>
        </p:nvSpPr>
        <p:spPr>
          <a:xfrm>
            <a:off x="7766049"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sp>
        <p:nvSpPr>
          <p:cNvPr id="36" name="Text Placeholder 28">
            <a:extLst>
              <a:ext uri="{FF2B5EF4-FFF2-40B4-BE49-F238E27FC236}">
                <a16:creationId xmlns:a16="http://schemas.microsoft.com/office/drawing/2014/main" id="{786FCB93-7EDA-432A-9123-7F027D3530E7}"/>
              </a:ext>
            </a:extLst>
          </p:cNvPr>
          <p:cNvSpPr>
            <a:spLocks noGrp="1"/>
          </p:cNvSpPr>
          <p:nvPr>
            <p:ph type="body" sz="quarter" idx="35" hasCustomPrompt="1"/>
          </p:nvPr>
        </p:nvSpPr>
        <p:spPr>
          <a:xfrm>
            <a:off x="9963151" y="5175504"/>
            <a:ext cx="1828800" cy="265176"/>
          </a:xfrm>
        </p:spPr>
        <p:txBody>
          <a:bodyPr lIns="0" tIns="0" rIns="0" bIns="0" rtlCol="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rtl="0"/>
            <a:r>
              <a:rPr lang="en-GB" noProof="0"/>
              <a:t>NAME</a:t>
            </a:r>
          </a:p>
        </p:txBody>
      </p:sp>
      <p:sp>
        <p:nvSpPr>
          <p:cNvPr id="37" name="Text Placeholder 28">
            <a:extLst>
              <a:ext uri="{FF2B5EF4-FFF2-40B4-BE49-F238E27FC236}">
                <a16:creationId xmlns:a16="http://schemas.microsoft.com/office/drawing/2014/main" id="{69394CE7-498A-4E40-A644-3E96C78BBACC}"/>
              </a:ext>
            </a:extLst>
          </p:cNvPr>
          <p:cNvSpPr>
            <a:spLocks noGrp="1"/>
          </p:cNvSpPr>
          <p:nvPr>
            <p:ph type="body" sz="quarter" idx="36" hasCustomPrompt="1"/>
          </p:nvPr>
        </p:nvSpPr>
        <p:spPr>
          <a:xfrm>
            <a:off x="9963150" y="5504688"/>
            <a:ext cx="1828800" cy="265176"/>
          </a:xfrm>
        </p:spPr>
        <p:txBody>
          <a:bodyPr lIns="0" tIns="0" rIns="0" bIns="0" rtlCol="0">
            <a:noAutofit/>
          </a:bodyPr>
          <a:lstStyle>
            <a:lvl1pPr marL="0" indent="0" algn="ctr">
              <a:lnSpc>
                <a:spcPct val="100000"/>
              </a:lnSpc>
              <a:spcBef>
                <a:spcPts val="0"/>
              </a:spcBef>
              <a:buNone/>
              <a:defRPr sz="1000" b="0" spc="20" baseline="0">
                <a:solidFill>
                  <a:schemeClr val="tx1"/>
                </a:solidFill>
              </a:defRPr>
            </a:lvl1pPr>
          </a:lstStyle>
          <a:p>
            <a:pPr lvl="0" rtl="0"/>
            <a:r>
              <a:rPr lang="en-GB" noProof="0"/>
              <a:t>Title</a:t>
            </a:r>
          </a:p>
        </p:txBody>
      </p:sp>
      <p:grpSp>
        <p:nvGrpSpPr>
          <p:cNvPr id="40" name="Bottom Right">
            <a:extLst>
              <a:ext uri="{FF2B5EF4-FFF2-40B4-BE49-F238E27FC236}">
                <a16:creationId xmlns:a16="http://schemas.microsoft.com/office/drawing/2014/main" id="{7CC44202-D72A-410C-BDF3-D38B44459279}"/>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41" name="Graphic 157">
              <a:extLst>
                <a:ext uri="{FF2B5EF4-FFF2-40B4-BE49-F238E27FC236}">
                  <a16:creationId xmlns:a16="http://schemas.microsoft.com/office/drawing/2014/main" id="{7256F1E1-6B3C-4A7D-A2DA-E78B8167AEF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3" name="Freeform: Shape 24">
                <a:extLst>
                  <a:ext uri="{FF2B5EF4-FFF2-40B4-BE49-F238E27FC236}">
                    <a16:creationId xmlns:a16="http://schemas.microsoft.com/office/drawing/2014/main" id="{CBACE6E7-9D64-4E22-947B-A16BC13A49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4" name="Freeform: Shape 25">
                <a:extLst>
                  <a:ext uri="{FF2B5EF4-FFF2-40B4-BE49-F238E27FC236}">
                    <a16:creationId xmlns:a16="http://schemas.microsoft.com/office/drawing/2014/main" id="{312E2F0C-7DDA-46C1-8BFC-0CB6610ED2D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5" name="Freeform: Shape 26">
                <a:extLst>
                  <a:ext uri="{FF2B5EF4-FFF2-40B4-BE49-F238E27FC236}">
                    <a16:creationId xmlns:a16="http://schemas.microsoft.com/office/drawing/2014/main" id="{B00BB558-C9D3-4865-9D7C-68080BD9BC5C}"/>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6" name="Freeform: Shape 30">
                <a:extLst>
                  <a:ext uri="{FF2B5EF4-FFF2-40B4-BE49-F238E27FC236}">
                    <a16:creationId xmlns:a16="http://schemas.microsoft.com/office/drawing/2014/main" id="{DE84E9D1-C6BC-4D0F-8E28-452D1A2D63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7" name="Freeform: Shape 31">
                <a:extLst>
                  <a:ext uri="{FF2B5EF4-FFF2-40B4-BE49-F238E27FC236}">
                    <a16:creationId xmlns:a16="http://schemas.microsoft.com/office/drawing/2014/main" id="{7EBBCCB4-1809-40AD-91F6-39C28759E5E8}"/>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8" name="Freeform: Shape 32">
                <a:extLst>
                  <a:ext uri="{FF2B5EF4-FFF2-40B4-BE49-F238E27FC236}">
                    <a16:creationId xmlns:a16="http://schemas.microsoft.com/office/drawing/2014/main" id="{BA3FEF5E-47CD-4172-8DF6-02148A3725E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sp>
            <p:nvSpPr>
              <p:cNvPr id="49" name="Freeform: Shape 36">
                <a:extLst>
                  <a:ext uri="{FF2B5EF4-FFF2-40B4-BE49-F238E27FC236}">
                    <a16:creationId xmlns:a16="http://schemas.microsoft.com/office/drawing/2014/main" id="{A0DB2A11-69BA-47A8-83C3-24DC12533D2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a:p>
            </p:txBody>
          </p:sp>
        </p:grpSp>
        <p:sp>
          <p:nvSpPr>
            <p:cNvPr id="42" name="Freeform: Shape 23">
              <a:extLst>
                <a:ext uri="{FF2B5EF4-FFF2-40B4-BE49-F238E27FC236}">
                  <a16:creationId xmlns:a16="http://schemas.microsoft.com/office/drawing/2014/main" id="{03BB437D-6EF7-4ADF-B47F-C4F3AA64A8E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rtlCol="0"/>
          <a:lstStyle/>
          <a:p>
            <a:pPr rtl="0"/>
            <a:r>
              <a:rPr lang="en-GB" noProof="0"/>
              <a:t>20XX</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16165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1248" y="381000"/>
            <a:ext cx="109728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41248" y="1825625"/>
            <a:ext cx="10972800" cy="4351338"/>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pPr rtl="0"/>
            <a:r>
              <a:rPr lang="en-GB" noProof="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pPr rtl="0"/>
            <a:fld id="{294A09A9-5501-47C1-A89A-A340965A2BE2}" type="slidenum">
              <a:rPr lang="en-GB" noProof="0" smtClean="0"/>
              <a:pPr/>
              <a:t>‹#›</a:t>
            </a:fld>
            <a:endParaRPr lang="en-GB"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70" r:id="rId3"/>
    <p:sldLayoutId id="2147483651" r:id="rId4"/>
    <p:sldLayoutId id="2147483654" r:id="rId5"/>
    <p:sldLayoutId id="2147483673" r:id="rId6"/>
    <p:sldLayoutId id="2147483663" r:id="rId7"/>
    <p:sldLayoutId id="2147483667" r:id="rId8"/>
    <p:sldLayoutId id="2147483664" r:id="rId9"/>
    <p:sldLayoutId id="2147483671" r:id="rId10"/>
    <p:sldLayoutId id="2147483672" r:id="rId11"/>
    <p:sldLayoutId id="2147483662" r:id="rId12"/>
    <p:sldLayoutId id="2147483666" r:id="rId13"/>
    <p:sldLayoutId id="2147483660" r:id="rId14"/>
    <p:sldLayoutId id="2147483661" r:id="rId15"/>
    <p:sldLayoutId id="2147483652" r:id="rId16"/>
    <p:sldLayoutId id="2147483653" r:id="rId17"/>
    <p:sldLayoutId id="2147483655" r:id="rId18"/>
    <p:sldLayoutId id="2147483656" r:id="rId19"/>
    <p:sldLayoutId id="2147483657" r:id="rId20"/>
  </p:sldLayoutIdLst>
  <p:hf hdr="0"/>
  <p:txStyles>
    <p:titleStyle>
      <a:lvl1pPr algn="l" defTabSz="914400" rtl="0" eaLnBrk="1" latinLnBrk="0" hangingPunct="1">
        <a:lnSpc>
          <a:spcPct val="90000"/>
        </a:lnSpc>
        <a:spcBef>
          <a:spcPct val="0"/>
        </a:spcBef>
        <a:buNone/>
        <a:defRPr sz="3000" kern="1200" cap="all" spc="3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528" userDrawn="1">
          <p15:clr>
            <a:srgbClr val="547EBF"/>
          </p15:clr>
        </p15:guide>
        <p15:guide id="4" orient="horz" pos="240" userDrawn="1">
          <p15:clr>
            <a:srgbClr val="547EBF"/>
          </p15:clr>
        </p15:guide>
        <p15:guide id="5" pos="7152" userDrawn="1">
          <p15:clr>
            <a:srgbClr val="547EBF"/>
          </p15:clr>
        </p15:guide>
        <p15:guide id="6" orient="horz" pos="4080" userDrawn="1">
          <p15:clr>
            <a:srgbClr val="547EBF"/>
          </p15:clr>
        </p15:guide>
        <p15:guide id="10" pos="1920" userDrawn="1">
          <p15:clr>
            <a:srgbClr val="547EBF"/>
          </p15:clr>
        </p15:guide>
        <p15:guide id="12" pos="5736" userDrawn="1">
          <p15:clr>
            <a:srgbClr val="547EBF"/>
          </p15:clr>
        </p15:guide>
        <p15:guide id="15" pos="5112" userDrawn="1">
          <p15:clr>
            <a:srgbClr val="9FCC3B"/>
          </p15:clr>
        </p15:guide>
        <p15:guide id="16" pos="2544"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image" Target="../media/image32.png"/><Relationship Id="rId4" Type="http://schemas.openxmlformats.org/officeDocument/2006/relationships/image" Target="../media/image26.jpeg"/><Relationship Id="rId9" Type="http://schemas.openxmlformats.org/officeDocument/2006/relationships/image" Target="../media/image3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3uoGHrIg7_Y?feature=oembed" TargetMode="Externa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81000" y="5018701"/>
            <a:ext cx="11430000" cy="914400"/>
          </a:xfrm>
        </p:spPr>
        <p:txBody>
          <a:bodyPr rtlCol="0" anchor="b" anchorCtr="0">
            <a:normAutofit fontScale="90000"/>
          </a:bodyPr>
          <a:lstStyle/>
          <a:p>
            <a:pPr rtl="0"/>
            <a:r>
              <a:rPr lang="en-GB" dirty="0"/>
              <a:t>Multi-fidelity experimental design </a:t>
            </a:r>
            <a:br>
              <a:rPr lang="en-GB" dirty="0"/>
            </a:br>
            <a:r>
              <a:rPr lang="en-GB" dirty="0"/>
              <a:t>for ice-sheet models</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524000" y="6044164"/>
            <a:ext cx="9144000" cy="457200"/>
          </a:xfrm>
        </p:spPr>
        <p:txBody>
          <a:bodyPr rtlCol="0" anchor="ctr">
            <a:normAutofit/>
          </a:bodyPr>
          <a:lstStyle/>
          <a:p>
            <a:pPr rtl="0"/>
            <a:r>
              <a:rPr lang="en-GB" dirty="0"/>
              <a:t>Pierre Thodoroff</a:t>
            </a:r>
          </a:p>
        </p:txBody>
      </p:sp>
      <p:pic>
        <p:nvPicPr>
          <p:cNvPr id="30" name="Picture Placeholder 29">
            <a:extLst>
              <a:ext uri="{FF2B5EF4-FFF2-40B4-BE49-F238E27FC236}">
                <a16:creationId xmlns:a16="http://schemas.microsoft.com/office/drawing/2014/main" id="{F0222DCB-44D7-40F7-8D5E-6EDA8F1429C6}"/>
              </a:ext>
            </a:extLst>
          </p:cNvPr>
          <p:cNvPicPr>
            <a:picLocks noGrp="1" noChangeAspect="1"/>
          </p:cNvPicPr>
          <p:nvPr>
            <p:ph type="pic" sz="quarter" idx="11"/>
          </p:nvPr>
        </p:nvPicPr>
        <p:blipFill>
          <a:blip r:embed="rId3"/>
          <a:srcRect/>
          <a:stretch/>
        </p:blipFill>
        <p:spPr>
          <a:xfrm>
            <a:off x="9220200" y="0"/>
            <a:ext cx="2971800" cy="4498848"/>
          </a:xfrm>
        </p:spPr>
      </p:pic>
      <p:pic>
        <p:nvPicPr>
          <p:cNvPr id="7" name="Picture Placeholder 6" descr="A picture containing snow, outdoor, nature, water&#10;&#10;Description automatically generated">
            <a:extLst>
              <a:ext uri="{FF2B5EF4-FFF2-40B4-BE49-F238E27FC236}">
                <a16:creationId xmlns:a16="http://schemas.microsoft.com/office/drawing/2014/main" id="{6CAA2D41-38EC-1ABC-A3F2-FF8A18CF328A}"/>
              </a:ext>
            </a:extLst>
          </p:cNvPr>
          <p:cNvPicPr>
            <a:picLocks noGrp="1" noChangeAspect="1"/>
          </p:cNvPicPr>
          <p:nvPr>
            <p:ph type="pic" sz="quarter" idx="10"/>
          </p:nvPr>
        </p:nvPicPr>
        <p:blipFill>
          <a:blip r:embed="rId4"/>
          <a:srcRect l="27407" r="27407"/>
          <a:stretch>
            <a:fillRect/>
          </a:stretch>
        </p:blipFill>
        <p:spPr>
          <a:xfrm>
            <a:off x="6155295" y="0"/>
            <a:ext cx="2971800" cy="4498848"/>
          </a:xfrm>
        </p:spPr>
      </p:pic>
      <p:pic>
        <p:nvPicPr>
          <p:cNvPr id="23" name="Picture Placeholder 22" descr="A picture containing nature, ice, wave&#10;&#10;Description automatically generated">
            <a:extLst>
              <a:ext uri="{FF2B5EF4-FFF2-40B4-BE49-F238E27FC236}">
                <a16:creationId xmlns:a16="http://schemas.microsoft.com/office/drawing/2014/main" id="{5F2E74D0-1AC8-75A8-9424-6BAC5E431D29}"/>
              </a:ext>
            </a:extLst>
          </p:cNvPr>
          <p:cNvPicPr>
            <a:picLocks noGrp="1" noChangeAspect="1"/>
          </p:cNvPicPr>
          <p:nvPr>
            <p:ph type="pic" sz="quarter" idx="13"/>
          </p:nvPr>
        </p:nvPicPr>
        <p:blipFill>
          <a:blip r:embed="rId5"/>
          <a:srcRect l="24084" r="24084"/>
          <a:stretch>
            <a:fillRect/>
          </a:stretch>
        </p:blipFill>
        <p:spPr/>
      </p:pic>
      <p:pic>
        <p:nvPicPr>
          <p:cNvPr id="28" name="Picture Placeholder 27" descr="A picture containing nature, ice, outdoor, snow&#10;&#10;Description automatically generated">
            <a:extLst>
              <a:ext uri="{FF2B5EF4-FFF2-40B4-BE49-F238E27FC236}">
                <a16:creationId xmlns:a16="http://schemas.microsoft.com/office/drawing/2014/main" id="{E08575A7-5F98-0B45-CBDD-C08A365D5C4E}"/>
              </a:ext>
            </a:extLst>
          </p:cNvPr>
          <p:cNvPicPr>
            <a:picLocks noGrp="1" noChangeAspect="1"/>
          </p:cNvPicPr>
          <p:nvPr>
            <p:ph type="pic" sz="quarter" idx="12"/>
          </p:nvPr>
        </p:nvPicPr>
        <p:blipFill>
          <a:blip r:embed="rId6"/>
          <a:srcRect l="26728" r="26728"/>
          <a:stretch>
            <a:fillRect/>
          </a:stretch>
        </p:blipFill>
        <p:spPr>
          <a:xfrm>
            <a:off x="8120" y="0"/>
            <a:ext cx="2971800" cy="4498848"/>
          </a:xfrm>
        </p:spPr>
      </p:pic>
    </p:spTree>
    <p:extLst>
      <p:ext uri="{BB962C8B-B14F-4D97-AF65-F5344CB8AC3E}">
        <p14:creationId xmlns:p14="http://schemas.microsoft.com/office/powerpoint/2010/main" val="138606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A89A-CB3D-EDBF-0021-E9512BE2792B}"/>
              </a:ext>
            </a:extLst>
          </p:cNvPr>
          <p:cNvSpPr>
            <a:spLocks noGrp="1"/>
          </p:cNvSpPr>
          <p:nvPr>
            <p:ph type="title"/>
          </p:nvPr>
        </p:nvSpPr>
        <p:spPr>
          <a:xfrm>
            <a:off x="3157231" y="399868"/>
            <a:ext cx="7031797" cy="1325563"/>
          </a:xfrm>
        </p:spPr>
        <p:txBody>
          <a:bodyPr/>
          <a:lstStyle/>
          <a:p>
            <a:r>
              <a:rPr lang="en-US" dirty="0"/>
              <a:t>RESOLUTION DEPENDENCY</a:t>
            </a:r>
          </a:p>
        </p:txBody>
      </p:sp>
      <p:sp>
        <p:nvSpPr>
          <p:cNvPr id="4" name="Date Placeholder 3">
            <a:extLst>
              <a:ext uri="{FF2B5EF4-FFF2-40B4-BE49-F238E27FC236}">
                <a16:creationId xmlns:a16="http://schemas.microsoft.com/office/drawing/2014/main" id="{BE4671C0-5B6E-632F-9C74-02F66E808F34}"/>
              </a:ext>
            </a:extLst>
          </p:cNvPr>
          <p:cNvSpPr>
            <a:spLocks noGrp="1"/>
          </p:cNvSpPr>
          <p:nvPr>
            <p:ph type="dt" sz="half" idx="17"/>
          </p:nvPr>
        </p:nvSpPr>
        <p:spPr/>
        <p:txBody>
          <a:bodyPr/>
          <a:lstStyle/>
          <a:p>
            <a:pPr rtl="0"/>
            <a:r>
              <a:rPr lang="en-GB" noProof="0"/>
              <a:t>20XX</a:t>
            </a:r>
          </a:p>
        </p:txBody>
      </p:sp>
      <p:sp>
        <p:nvSpPr>
          <p:cNvPr id="5" name="Footer Placeholder 4">
            <a:extLst>
              <a:ext uri="{FF2B5EF4-FFF2-40B4-BE49-F238E27FC236}">
                <a16:creationId xmlns:a16="http://schemas.microsoft.com/office/drawing/2014/main" id="{26CF1FAD-073C-CCB4-4E29-49A992ACDBDD}"/>
              </a:ext>
            </a:extLst>
          </p:cNvPr>
          <p:cNvSpPr>
            <a:spLocks noGrp="1"/>
          </p:cNvSpPr>
          <p:nvPr>
            <p:ph type="ftr" sz="quarter" idx="14"/>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F9E442AC-46CD-1B1F-5675-B33C83E013BA}"/>
              </a:ext>
            </a:extLst>
          </p:cNvPr>
          <p:cNvSpPr>
            <a:spLocks noGrp="1"/>
          </p:cNvSpPr>
          <p:nvPr>
            <p:ph type="sldNum" sz="quarter" idx="16"/>
          </p:nvPr>
        </p:nvSpPr>
        <p:spPr/>
        <p:txBody>
          <a:bodyPr/>
          <a:lstStyle/>
          <a:p>
            <a:pPr rtl="0"/>
            <a:fld id="{294A09A9-5501-47C1-A89A-A340965A2BE2}" type="slidenum">
              <a:rPr lang="en-GB" noProof="0" smtClean="0"/>
              <a:pPr rtl="0"/>
              <a:t>10</a:t>
            </a:fld>
            <a:endParaRPr lang="en-GB" noProof="0"/>
          </a:p>
        </p:txBody>
      </p:sp>
      <p:pic>
        <p:nvPicPr>
          <p:cNvPr id="3074" name="Picture 2">
            <a:extLst>
              <a:ext uri="{FF2B5EF4-FFF2-40B4-BE49-F238E27FC236}">
                <a16:creationId xmlns:a16="http://schemas.microsoft.com/office/drawing/2014/main" id="{1E12647D-0DD0-DFE9-CEC8-0545B2C03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33" y="1449660"/>
            <a:ext cx="5066514" cy="418188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320EB7F-A8D4-B716-1F81-A640A85F8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121" y="1594867"/>
            <a:ext cx="5096671" cy="41818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2174E8D-C75A-83B6-092E-CE9F72D7508F}"/>
              </a:ext>
            </a:extLst>
          </p:cNvPr>
          <p:cNvSpPr txBox="1"/>
          <p:nvPr/>
        </p:nvSpPr>
        <p:spPr>
          <a:xfrm>
            <a:off x="295496" y="6000303"/>
            <a:ext cx="11336871" cy="1354217"/>
          </a:xfrm>
          <a:prstGeom prst="rect">
            <a:avLst/>
          </a:prstGeom>
          <a:noFill/>
        </p:spPr>
        <p:txBody>
          <a:bodyPr wrap="square" rtlCol="0">
            <a:spAutoFit/>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Left: modelled ice thickness change (in metres) over 100 years. Right:  the difference in modelled ice thickness between a 10 km and a 3 km simulation.</a:t>
            </a:r>
            <a:endParaRPr lang="en-CA" b="0" dirty="0">
              <a:effectLst/>
            </a:endParaRPr>
          </a:p>
          <a:p>
            <a:br>
              <a:rPr lang="en-CA" dirty="0"/>
            </a:br>
            <a:endParaRPr lang="en-US" dirty="0"/>
          </a:p>
        </p:txBody>
      </p:sp>
    </p:spTree>
    <p:extLst>
      <p:ext uri="{BB962C8B-B14F-4D97-AF65-F5344CB8AC3E}">
        <p14:creationId xmlns:p14="http://schemas.microsoft.com/office/powerpoint/2010/main" val="118996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7D287-424D-5E57-82E7-A9EDEC25A7C0}"/>
              </a:ext>
            </a:extLst>
          </p:cNvPr>
          <p:cNvSpPr>
            <a:spLocks noGrp="1"/>
          </p:cNvSpPr>
          <p:nvPr>
            <p:ph type="title"/>
          </p:nvPr>
        </p:nvSpPr>
        <p:spPr>
          <a:xfrm>
            <a:off x="2272883" y="564231"/>
            <a:ext cx="7646233" cy="868680"/>
          </a:xfrm>
        </p:spPr>
        <p:txBody>
          <a:bodyPr>
            <a:normAutofit fontScale="90000"/>
          </a:bodyPr>
          <a:lstStyle/>
          <a:p>
            <a:r>
              <a:rPr lang="en-US" dirty="0" err="1"/>
              <a:t>Intutive</a:t>
            </a:r>
            <a:r>
              <a:rPr lang="en-US" dirty="0"/>
              <a:t> explanation with some visual</a:t>
            </a:r>
          </a:p>
        </p:txBody>
      </p:sp>
      <p:sp>
        <p:nvSpPr>
          <p:cNvPr id="15" name="Date Placeholder 14">
            <a:extLst>
              <a:ext uri="{FF2B5EF4-FFF2-40B4-BE49-F238E27FC236}">
                <a16:creationId xmlns:a16="http://schemas.microsoft.com/office/drawing/2014/main" id="{3EA042C7-7F54-853A-662D-F8B66F3E780A}"/>
              </a:ext>
            </a:extLst>
          </p:cNvPr>
          <p:cNvSpPr>
            <a:spLocks noGrp="1"/>
          </p:cNvSpPr>
          <p:nvPr>
            <p:ph type="dt" sz="half" idx="10"/>
          </p:nvPr>
        </p:nvSpPr>
        <p:spPr/>
        <p:txBody>
          <a:bodyPr/>
          <a:lstStyle/>
          <a:p>
            <a:pPr rtl="0"/>
            <a:r>
              <a:rPr lang="en-GB" noProof="0"/>
              <a:t>20XX</a:t>
            </a:r>
          </a:p>
        </p:txBody>
      </p:sp>
      <p:sp>
        <p:nvSpPr>
          <p:cNvPr id="16" name="Footer Placeholder 15">
            <a:extLst>
              <a:ext uri="{FF2B5EF4-FFF2-40B4-BE49-F238E27FC236}">
                <a16:creationId xmlns:a16="http://schemas.microsoft.com/office/drawing/2014/main" id="{C44A19B9-1940-FC2F-4473-D2C6A2E3E1D9}"/>
              </a:ext>
            </a:extLst>
          </p:cNvPr>
          <p:cNvSpPr>
            <a:spLocks noGrp="1"/>
          </p:cNvSpPr>
          <p:nvPr>
            <p:ph type="ftr" sz="quarter" idx="11"/>
          </p:nvPr>
        </p:nvSpPr>
        <p:spPr/>
        <p:txBody>
          <a:bodyPr/>
          <a:lstStyle/>
          <a:p>
            <a:pPr rtl="0"/>
            <a:r>
              <a:rPr lang="en-GB" noProof="0"/>
              <a:t>Presentation title</a:t>
            </a:r>
          </a:p>
        </p:txBody>
      </p:sp>
      <p:sp>
        <p:nvSpPr>
          <p:cNvPr id="17" name="Slide Number Placeholder 16">
            <a:extLst>
              <a:ext uri="{FF2B5EF4-FFF2-40B4-BE49-F238E27FC236}">
                <a16:creationId xmlns:a16="http://schemas.microsoft.com/office/drawing/2014/main" id="{22697B51-B3B2-DF19-5A7C-97414590077A}"/>
              </a:ext>
            </a:extLst>
          </p:cNvPr>
          <p:cNvSpPr>
            <a:spLocks noGrp="1"/>
          </p:cNvSpPr>
          <p:nvPr>
            <p:ph type="sldNum" sz="quarter" idx="12"/>
          </p:nvPr>
        </p:nvSpPr>
        <p:spPr/>
        <p:txBody>
          <a:bodyPr/>
          <a:lstStyle/>
          <a:p>
            <a:pPr rtl="0"/>
            <a:fld id="{294A09A9-5501-47C1-A89A-A340965A2BE2}" type="slidenum">
              <a:rPr lang="en-GB" noProof="0" smtClean="0"/>
              <a:t>11</a:t>
            </a:fld>
            <a:endParaRPr lang="en-GB" noProof="0"/>
          </a:p>
        </p:txBody>
      </p:sp>
      <p:pic>
        <p:nvPicPr>
          <p:cNvPr id="4098" name="Picture 2">
            <a:extLst>
              <a:ext uri="{FF2B5EF4-FFF2-40B4-BE49-F238E27FC236}">
                <a16:creationId xmlns:a16="http://schemas.microsoft.com/office/drawing/2014/main" id="{796EA213-D620-52C7-BC9A-1945BE8C39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177" y="1543987"/>
            <a:ext cx="5492968" cy="403984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054F314-861D-3C13-85AF-C64D2CC41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837" y="1618938"/>
            <a:ext cx="5029987" cy="362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326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5F6F-AA3C-04D5-D49D-DAB44132850C}"/>
              </a:ext>
            </a:extLst>
          </p:cNvPr>
          <p:cNvSpPr>
            <a:spLocks noGrp="1"/>
          </p:cNvSpPr>
          <p:nvPr>
            <p:ph type="title"/>
          </p:nvPr>
        </p:nvSpPr>
        <p:spPr>
          <a:xfrm>
            <a:off x="2663752" y="374650"/>
            <a:ext cx="8353426" cy="1325563"/>
          </a:xfrm>
        </p:spPr>
        <p:txBody>
          <a:bodyPr/>
          <a:lstStyle/>
          <a:p>
            <a:r>
              <a:rPr lang="en-US" dirty="0"/>
              <a:t>MFED for numerical solvers </a:t>
            </a:r>
          </a:p>
        </p:txBody>
      </p:sp>
      <p:sp>
        <p:nvSpPr>
          <p:cNvPr id="3" name="Text Placeholder 2">
            <a:extLst>
              <a:ext uri="{FF2B5EF4-FFF2-40B4-BE49-F238E27FC236}">
                <a16:creationId xmlns:a16="http://schemas.microsoft.com/office/drawing/2014/main" id="{4BE33AE4-E7E1-3EE7-9BF6-332719296B19}"/>
              </a:ext>
            </a:extLst>
          </p:cNvPr>
          <p:cNvSpPr>
            <a:spLocks noGrp="1"/>
          </p:cNvSpPr>
          <p:nvPr>
            <p:ph type="body" idx="1"/>
          </p:nvPr>
        </p:nvSpPr>
        <p:spPr/>
        <p:txBody>
          <a:bodyPr/>
          <a:lstStyle/>
          <a:p>
            <a:endParaRPr lang="en-US" dirty="0"/>
          </a:p>
        </p:txBody>
      </p:sp>
      <p:sp>
        <p:nvSpPr>
          <p:cNvPr id="4" name="Content Placeholder 3">
            <a:extLst>
              <a:ext uri="{FF2B5EF4-FFF2-40B4-BE49-F238E27FC236}">
                <a16:creationId xmlns:a16="http://schemas.microsoft.com/office/drawing/2014/main" id="{246A657C-8449-958B-8D95-CF00F3B3374D}"/>
              </a:ext>
            </a:extLst>
          </p:cNvPr>
          <p:cNvSpPr>
            <a:spLocks noGrp="1"/>
          </p:cNvSpPr>
          <p:nvPr>
            <p:ph sz="half" idx="2"/>
          </p:nvPr>
        </p:nvSpPr>
        <p:spPr/>
        <p:txBody>
          <a:bodyPr/>
          <a:lstStyle/>
          <a:p>
            <a:r>
              <a:rPr lang="en-US" dirty="0"/>
              <a:t>Greedy approximation is good: utility/cost</a:t>
            </a:r>
          </a:p>
          <a:p>
            <a:endParaRPr lang="en-US" dirty="0"/>
          </a:p>
        </p:txBody>
      </p:sp>
      <p:sp>
        <p:nvSpPr>
          <p:cNvPr id="5" name="Text Placeholder 4">
            <a:extLst>
              <a:ext uri="{FF2B5EF4-FFF2-40B4-BE49-F238E27FC236}">
                <a16:creationId xmlns:a16="http://schemas.microsoft.com/office/drawing/2014/main" id="{72554EB0-F160-E6C4-05AA-07240DCF7EB4}"/>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4220C1F7-1864-9C78-85E6-EB6901F21A25}"/>
              </a:ext>
            </a:extLst>
          </p:cNvPr>
          <p:cNvSpPr>
            <a:spLocks noGrp="1"/>
          </p:cNvSpPr>
          <p:nvPr>
            <p:ph sz="quarter" idx="4"/>
          </p:nvPr>
        </p:nvSpPr>
        <p:spPr/>
        <p:txBody>
          <a:bodyPr/>
          <a:lstStyle/>
          <a:p>
            <a:endParaRPr lang="en-US"/>
          </a:p>
        </p:txBody>
      </p:sp>
      <p:sp>
        <p:nvSpPr>
          <p:cNvPr id="7" name="Text Placeholder 6">
            <a:extLst>
              <a:ext uri="{FF2B5EF4-FFF2-40B4-BE49-F238E27FC236}">
                <a16:creationId xmlns:a16="http://schemas.microsoft.com/office/drawing/2014/main" id="{937D24A8-C811-32F0-8F7C-E5F64FDC73DA}"/>
              </a:ext>
            </a:extLst>
          </p:cNvPr>
          <p:cNvSpPr>
            <a:spLocks noGrp="1"/>
          </p:cNvSpPr>
          <p:nvPr>
            <p:ph type="body" sz="quarter" idx="14"/>
          </p:nvPr>
        </p:nvSpPr>
        <p:spPr/>
        <p:txBody>
          <a:bodyPr/>
          <a:lstStyle/>
          <a:p>
            <a:endParaRPr lang="en-US"/>
          </a:p>
        </p:txBody>
      </p:sp>
      <p:sp>
        <p:nvSpPr>
          <p:cNvPr id="8" name="Content Placeholder 7">
            <a:extLst>
              <a:ext uri="{FF2B5EF4-FFF2-40B4-BE49-F238E27FC236}">
                <a16:creationId xmlns:a16="http://schemas.microsoft.com/office/drawing/2014/main" id="{E9875FF0-E72A-17A7-08A7-7A5217B9CCE5}"/>
              </a:ext>
            </a:extLst>
          </p:cNvPr>
          <p:cNvSpPr>
            <a:spLocks noGrp="1"/>
          </p:cNvSpPr>
          <p:nvPr>
            <p:ph sz="quarter" idx="15"/>
          </p:nvPr>
        </p:nvSpPr>
        <p:spPr/>
        <p:txBody>
          <a:bodyPr/>
          <a:lstStyle/>
          <a:p>
            <a:endParaRPr lang="en-US"/>
          </a:p>
        </p:txBody>
      </p:sp>
      <p:sp>
        <p:nvSpPr>
          <p:cNvPr id="9" name="Date Placeholder 8">
            <a:extLst>
              <a:ext uri="{FF2B5EF4-FFF2-40B4-BE49-F238E27FC236}">
                <a16:creationId xmlns:a16="http://schemas.microsoft.com/office/drawing/2014/main" id="{B00626F3-DEE9-22C6-EF6F-E5AE7CF63E87}"/>
              </a:ext>
            </a:extLst>
          </p:cNvPr>
          <p:cNvSpPr>
            <a:spLocks noGrp="1"/>
          </p:cNvSpPr>
          <p:nvPr>
            <p:ph type="dt" sz="half" idx="10"/>
          </p:nvPr>
        </p:nvSpPr>
        <p:spPr/>
        <p:txBody>
          <a:bodyPr/>
          <a:lstStyle/>
          <a:p>
            <a:pPr rtl="0"/>
            <a:r>
              <a:rPr lang="en-GB" noProof="0"/>
              <a:t>20XX</a:t>
            </a:r>
          </a:p>
        </p:txBody>
      </p:sp>
      <p:sp>
        <p:nvSpPr>
          <p:cNvPr id="10" name="Footer Placeholder 9">
            <a:extLst>
              <a:ext uri="{FF2B5EF4-FFF2-40B4-BE49-F238E27FC236}">
                <a16:creationId xmlns:a16="http://schemas.microsoft.com/office/drawing/2014/main" id="{577BC6D3-D8B0-E4C5-934F-8465E5EDA153}"/>
              </a:ext>
            </a:extLst>
          </p:cNvPr>
          <p:cNvSpPr>
            <a:spLocks noGrp="1"/>
          </p:cNvSpPr>
          <p:nvPr>
            <p:ph type="ftr" sz="quarter" idx="11"/>
          </p:nvPr>
        </p:nvSpPr>
        <p:spPr/>
        <p:txBody>
          <a:bodyPr/>
          <a:lstStyle/>
          <a:p>
            <a:pPr rtl="0"/>
            <a:r>
              <a:rPr lang="en-GB" noProof="0"/>
              <a:t>Presentation title</a:t>
            </a:r>
          </a:p>
        </p:txBody>
      </p:sp>
      <p:sp>
        <p:nvSpPr>
          <p:cNvPr id="11" name="Slide Number Placeholder 10">
            <a:extLst>
              <a:ext uri="{FF2B5EF4-FFF2-40B4-BE49-F238E27FC236}">
                <a16:creationId xmlns:a16="http://schemas.microsoft.com/office/drawing/2014/main" id="{0DE0F371-72F4-24AE-A989-87EA1905CB08}"/>
              </a:ext>
            </a:extLst>
          </p:cNvPr>
          <p:cNvSpPr>
            <a:spLocks noGrp="1"/>
          </p:cNvSpPr>
          <p:nvPr>
            <p:ph type="sldNum" sz="quarter" idx="12"/>
          </p:nvPr>
        </p:nvSpPr>
        <p:spPr/>
        <p:txBody>
          <a:bodyPr/>
          <a:lstStyle/>
          <a:p>
            <a:pPr rtl="0"/>
            <a:fld id="{294A09A9-5501-47C1-A89A-A340965A2BE2}" type="slidenum">
              <a:rPr lang="en-GB" noProof="0" smtClean="0"/>
              <a:t>12</a:t>
            </a:fld>
            <a:endParaRPr lang="en-GB" noProof="0"/>
          </a:p>
        </p:txBody>
      </p:sp>
    </p:spTree>
    <p:extLst>
      <p:ext uri="{BB962C8B-B14F-4D97-AF65-F5344CB8AC3E}">
        <p14:creationId xmlns:p14="http://schemas.microsoft.com/office/powerpoint/2010/main" val="3073238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52B9-79ED-5A17-E64C-C127E62A6F4F}"/>
              </a:ext>
            </a:extLst>
          </p:cNvPr>
          <p:cNvSpPr>
            <a:spLocks noGrp="1"/>
          </p:cNvSpPr>
          <p:nvPr>
            <p:ph type="title"/>
          </p:nvPr>
        </p:nvSpPr>
        <p:spPr/>
        <p:txBody>
          <a:bodyPr/>
          <a:lstStyle/>
          <a:p>
            <a:r>
              <a:rPr lang="en-US" dirty="0"/>
              <a:t>Knapsack problem</a:t>
            </a:r>
          </a:p>
        </p:txBody>
      </p:sp>
      <p:pic>
        <p:nvPicPr>
          <p:cNvPr id="14" name="Content Placeholder 13" descr="A picture containing diagram&#10;&#10;Description automatically generated">
            <a:extLst>
              <a:ext uri="{FF2B5EF4-FFF2-40B4-BE49-F238E27FC236}">
                <a16:creationId xmlns:a16="http://schemas.microsoft.com/office/drawing/2014/main" id="{E4388AAA-7BA0-1618-FD3B-4E6DDF8E67AE}"/>
              </a:ext>
            </a:extLst>
          </p:cNvPr>
          <p:cNvPicPr>
            <a:picLocks noGrp="1" noChangeAspect="1"/>
          </p:cNvPicPr>
          <p:nvPr>
            <p:ph sz="quarter" idx="15"/>
          </p:nvPr>
        </p:nvPicPr>
        <p:blipFill>
          <a:blip r:embed="rId2"/>
          <a:stretch>
            <a:fillRect/>
          </a:stretch>
        </p:blipFill>
        <p:spPr>
          <a:xfrm>
            <a:off x="7154100" y="1835831"/>
            <a:ext cx="4199700" cy="3638646"/>
          </a:xfrm>
        </p:spPr>
      </p:pic>
      <p:sp>
        <p:nvSpPr>
          <p:cNvPr id="9" name="Date Placeholder 8">
            <a:extLst>
              <a:ext uri="{FF2B5EF4-FFF2-40B4-BE49-F238E27FC236}">
                <a16:creationId xmlns:a16="http://schemas.microsoft.com/office/drawing/2014/main" id="{5A884895-FEFF-4292-0916-5AFE8B3B6DC1}"/>
              </a:ext>
            </a:extLst>
          </p:cNvPr>
          <p:cNvSpPr>
            <a:spLocks noGrp="1"/>
          </p:cNvSpPr>
          <p:nvPr>
            <p:ph type="dt" sz="half" idx="10"/>
          </p:nvPr>
        </p:nvSpPr>
        <p:spPr>
          <a:xfrm>
            <a:off x="460828" y="6356349"/>
            <a:ext cx="2743200" cy="365125"/>
          </a:xfrm>
        </p:spPr>
        <p:txBody>
          <a:bodyPr/>
          <a:lstStyle/>
          <a:p>
            <a:pPr rtl="0"/>
            <a:r>
              <a:rPr lang="en-GB" noProof="0" dirty="0"/>
              <a:t>2022</a:t>
            </a:r>
          </a:p>
        </p:txBody>
      </p:sp>
      <p:sp>
        <p:nvSpPr>
          <p:cNvPr id="10" name="Footer Placeholder 9">
            <a:extLst>
              <a:ext uri="{FF2B5EF4-FFF2-40B4-BE49-F238E27FC236}">
                <a16:creationId xmlns:a16="http://schemas.microsoft.com/office/drawing/2014/main" id="{95067FED-6C70-238A-BBCF-52DAD40402DB}"/>
              </a:ext>
            </a:extLst>
          </p:cNvPr>
          <p:cNvSpPr>
            <a:spLocks noGrp="1"/>
          </p:cNvSpPr>
          <p:nvPr>
            <p:ph type="ftr" sz="quarter" idx="11"/>
          </p:nvPr>
        </p:nvSpPr>
        <p:spPr/>
        <p:txBody>
          <a:bodyPr/>
          <a:lstStyle/>
          <a:p>
            <a:pPr rtl="0"/>
            <a:r>
              <a:rPr lang="en-GB" noProof="0"/>
              <a:t>Presentation title</a:t>
            </a:r>
          </a:p>
        </p:txBody>
      </p:sp>
      <p:sp>
        <p:nvSpPr>
          <p:cNvPr id="11" name="Slide Number Placeholder 10">
            <a:extLst>
              <a:ext uri="{FF2B5EF4-FFF2-40B4-BE49-F238E27FC236}">
                <a16:creationId xmlns:a16="http://schemas.microsoft.com/office/drawing/2014/main" id="{3E897872-3764-CE10-94E5-2AF8C3C3B1DD}"/>
              </a:ext>
            </a:extLst>
          </p:cNvPr>
          <p:cNvSpPr>
            <a:spLocks noGrp="1"/>
          </p:cNvSpPr>
          <p:nvPr>
            <p:ph type="sldNum" sz="quarter" idx="12"/>
          </p:nvPr>
        </p:nvSpPr>
        <p:spPr/>
        <p:txBody>
          <a:bodyPr/>
          <a:lstStyle/>
          <a:p>
            <a:pPr rtl="0"/>
            <a:fld id="{294A09A9-5501-47C1-A89A-A340965A2BE2}" type="slidenum">
              <a:rPr lang="en-GB" noProof="0" smtClean="0"/>
              <a:t>13</a:t>
            </a:fld>
            <a:endParaRPr lang="en-GB" noProof="0"/>
          </a:p>
        </p:txBody>
      </p:sp>
      <p:sp>
        <p:nvSpPr>
          <p:cNvPr id="17" name="TextBox 16">
            <a:extLst>
              <a:ext uri="{FF2B5EF4-FFF2-40B4-BE49-F238E27FC236}">
                <a16:creationId xmlns:a16="http://schemas.microsoft.com/office/drawing/2014/main" id="{7909ADF3-34BF-C70F-B97E-52ED71668086}"/>
              </a:ext>
            </a:extLst>
          </p:cNvPr>
          <p:cNvSpPr txBox="1"/>
          <p:nvPr/>
        </p:nvSpPr>
        <p:spPr>
          <a:xfrm>
            <a:off x="1088571" y="2148114"/>
            <a:ext cx="4199700" cy="1200329"/>
          </a:xfrm>
          <a:prstGeom prst="rect">
            <a:avLst/>
          </a:prstGeom>
          <a:noFill/>
        </p:spPr>
        <p:txBody>
          <a:bodyPr wrap="square" rtlCol="0">
            <a:spAutoFit/>
          </a:bodyPr>
          <a:lstStyle/>
          <a:p>
            <a:r>
              <a:rPr lang="en-US" dirty="0"/>
              <a:t>Detail the knapsack problem </a:t>
            </a:r>
          </a:p>
          <a:p>
            <a:endParaRPr lang="en-US" dirty="0"/>
          </a:p>
          <a:p>
            <a:r>
              <a:rPr lang="en-US" dirty="0"/>
              <a:t>NP-hard</a:t>
            </a:r>
          </a:p>
          <a:p>
            <a:endParaRPr lang="en-US" dirty="0"/>
          </a:p>
        </p:txBody>
      </p:sp>
    </p:spTree>
    <p:extLst>
      <p:ext uri="{BB962C8B-B14F-4D97-AF65-F5344CB8AC3E}">
        <p14:creationId xmlns:p14="http://schemas.microsoft.com/office/powerpoint/2010/main" val="1532585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5F6F-AA3C-04D5-D49D-DAB44132850C}"/>
              </a:ext>
            </a:extLst>
          </p:cNvPr>
          <p:cNvSpPr>
            <a:spLocks noGrp="1"/>
          </p:cNvSpPr>
          <p:nvPr>
            <p:ph type="title"/>
          </p:nvPr>
        </p:nvSpPr>
        <p:spPr/>
        <p:txBody>
          <a:bodyPr/>
          <a:lstStyle/>
          <a:p>
            <a:r>
              <a:rPr lang="en-US" dirty="0"/>
              <a:t>GREEDY APPROXIMATION</a:t>
            </a:r>
          </a:p>
        </p:txBody>
      </p:sp>
      <p:sp>
        <p:nvSpPr>
          <p:cNvPr id="3" name="Text Placeholder 2">
            <a:extLst>
              <a:ext uri="{FF2B5EF4-FFF2-40B4-BE49-F238E27FC236}">
                <a16:creationId xmlns:a16="http://schemas.microsoft.com/office/drawing/2014/main" id="{4BE33AE4-E7E1-3EE7-9BF6-332719296B19}"/>
              </a:ext>
            </a:extLst>
          </p:cNvPr>
          <p:cNvSpPr>
            <a:spLocks noGrp="1"/>
          </p:cNvSpPr>
          <p:nvPr>
            <p:ph type="body" idx="1"/>
          </p:nvPr>
        </p:nvSpPr>
        <p:spPr/>
        <p:txBody>
          <a:bodyPr/>
          <a:lstStyle/>
          <a:p>
            <a:endParaRPr lang="en-US" dirty="0"/>
          </a:p>
        </p:txBody>
      </p:sp>
      <p:sp>
        <p:nvSpPr>
          <p:cNvPr id="4" name="Content Placeholder 3">
            <a:extLst>
              <a:ext uri="{FF2B5EF4-FFF2-40B4-BE49-F238E27FC236}">
                <a16:creationId xmlns:a16="http://schemas.microsoft.com/office/drawing/2014/main" id="{246A657C-8449-958B-8D95-CF00F3B3374D}"/>
              </a:ext>
            </a:extLst>
          </p:cNvPr>
          <p:cNvSpPr>
            <a:spLocks noGrp="1"/>
          </p:cNvSpPr>
          <p:nvPr>
            <p:ph sz="half" idx="2"/>
          </p:nvPr>
        </p:nvSpPr>
        <p:spPr/>
        <p:txBody>
          <a:bodyPr/>
          <a:lstStyle/>
          <a:p>
            <a:r>
              <a:rPr lang="en-US" dirty="0"/>
              <a:t>Greedy approximation is good: utility/cost</a:t>
            </a:r>
          </a:p>
          <a:p>
            <a:endParaRPr lang="en-US" dirty="0"/>
          </a:p>
        </p:txBody>
      </p:sp>
      <p:sp>
        <p:nvSpPr>
          <p:cNvPr id="5" name="Text Placeholder 4">
            <a:extLst>
              <a:ext uri="{FF2B5EF4-FFF2-40B4-BE49-F238E27FC236}">
                <a16:creationId xmlns:a16="http://schemas.microsoft.com/office/drawing/2014/main" id="{72554EB0-F160-E6C4-05AA-07240DCF7EB4}"/>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4220C1F7-1864-9C78-85E6-EB6901F21A25}"/>
              </a:ext>
            </a:extLst>
          </p:cNvPr>
          <p:cNvSpPr>
            <a:spLocks noGrp="1"/>
          </p:cNvSpPr>
          <p:nvPr>
            <p:ph sz="quarter" idx="4"/>
          </p:nvPr>
        </p:nvSpPr>
        <p:spPr/>
        <p:txBody>
          <a:bodyPr/>
          <a:lstStyle/>
          <a:p>
            <a:endParaRPr lang="en-US"/>
          </a:p>
        </p:txBody>
      </p:sp>
      <p:sp>
        <p:nvSpPr>
          <p:cNvPr id="7" name="Text Placeholder 6">
            <a:extLst>
              <a:ext uri="{FF2B5EF4-FFF2-40B4-BE49-F238E27FC236}">
                <a16:creationId xmlns:a16="http://schemas.microsoft.com/office/drawing/2014/main" id="{937D24A8-C811-32F0-8F7C-E5F64FDC73DA}"/>
              </a:ext>
            </a:extLst>
          </p:cNvPr>
          <p:cNvSpPr>
            <a:spLocks noGrp="1"/>
          </p:cNvSpPr>
          <p:nvPr>
            <p:ph type="body" sz="quarter" idx="14"/>
          </p:nvPr>
        </p:nvSpPr>
        <p:spPr/>
        <p:txBody>
          <a:bodyPr/>
          <a:lstStyle/>
          <a:p>
            <a:endParaRPr lang="en-US"/>
          </a:p>
        </p:txBody>
      </p:sp>
      <p:sp>
        <p:nvSpPr>
          <p:cNvPr id="8" name="Content Placeholder 7">
            <a:extLst>
              <a:ext uri="{FF2B5EF4-FFF2-40B4-BE49-F238E27FC236}">
                <a16:creationId xmlns:a16="http://schemas.microsoft.com/office/drawing/2014/main" id="{E9875FF0-E72A-17A7-08A7-7A5217B9CCE5}"/>
              </a:ext>
            </a:extLst>
          </p:cNvPr>
          <p:cNvSpPr>
            <a:spLocks noGrp="1"/>
          </p:cNvSpPr>
          <p:nvPr>
            <p:ph sz="quarter" idx="15"/>
          </p:nvPr>
        </p:nvSpPr>
        <p:spPr/>
        <p:txBody>
          <a:bodyPr/>
          <a:lstStyle/>
          <a:p>
            <a:endParaRPr lang="en-US"/>
          </a:p>
        </p:txBody>
      </p:sp>
      <p:sp>
        <p:nvSpPr>
          <p:cNvPr id="9" name="Date Placeholder 8">
            <a:extLst>
              <a:ext uri="{FF2B5EF4-FFF2-40B4-BE49-F238E27FC236}">
                <a16:creationId xmlns:a16="http://schemas.microsoft.com/office/drawing/2014/main" id="{B00626F3-DEE9-22C6-EF6F-E5AE7CF63E87}"/>
              </a:ext>
            </a:extLst>
          </p:cNvPr>
          <p:cNvSpPr>
            <a:spLocks noGrp="1"/>
          </p:cNvSpPr>
          <p:nvPr>
            <p:ph type="dt" sz="half" idx="10"/>
          </p:nvPr>
        </p:nvSpPr>
        <p:spPr/>
        <p:txBody>
          <a:bodyPr/>
          <a:lstStyle/>
          <a:p>
            <a:pPr rtl="0"/>
            <a:r>
              <a:rPr lang="en-GB" noProof="0"/>
              <a:t>20XX</a:t>
            </a:r>
          </a:p>
        </p:txBody>
      </p:sp>
      <p:sp>
        <p:nvSpPr>
          <p:cNvPr id="10" name="Footer Placeholder 9">
            <a:extLst>
              <a:ext uri="{FF2B5EF4-FFF2-40B4-BE49-F238E27FC236}">
                <a16:creationId xmlns:a16="http://schemas.microsoft.com/office/drawing/2014/main" id="{577BC6D3-D8B0-E4C5-934F-8465E5EDA153}"/>
              </a:ext>
            </a:extLst>
          </p:cNvPr>
          <p:cNvSpPr>
            <a:spLocks noGrp="1"/>
          </p:cNvSpPr>
          <p:nvPr>
            <p:ph type="ftr" sz="quarter" idx="11"/>
          </p:nvPr>
        </p:nvSpPr>
        <p:spPr/>
        <p:txBody>
          <a:bodyPr/>
          <a:lstStyle/>
          <a:p>
            <a:pPr rtl="0"/>
            <a:r>
              <a:rPr lang="en-GB" noProof="0"/>
              <a:t>Presentation title</a:t>
            </a:r>
          </a:p>
        </p:txBody>
      </p:sp>
      <p:sp>
        <p:nvSpPr>
          <p:cNvPr id="11" name="Slide Number Placeholder 10">
            <a:extLst>
              <a:ext uri="{FF2B5EF4-FFF2-40B4-BE49-F238E27FC236}">
                <a16:creationId xmlns:a16="http://schemas.microsoft.com/office/drawing/2014/main" id="{0DE0F371-72F4-24AE-A989-87EA1905CB08}"/>
              </a:ext>
            </a:extLst>
          </p:cNvPr>
          <p:cNvSpPr>
            <a:spLocks noGrp="1"/>
          </p:cNvSpPr>
          <p:nvPr>
            <p:ph type="sldNum" sz="quarter" idx="12"/>
          </p:nvPr>
        </p:nvSpPr>
        <p:spPr/>
        <p:txBody>
          <a:bodyPr/>
          <a:lstStyle/>
          <a:p>
            <a:pPr rtl="0"/>
            <a:fld id="{294A09A9-5501-47C1-A89A-A340965A2BE2}" type="slidenum">
              <a:rPr lang="en-GB" noProof="0" smtClean="0"/>
              <a:t>14</a:t>
            </a:fld>
            <a:endParaRPr lang="en-GB" noProof="0"/>
          </a:p>
        </p:txBody>
      </p:sp>
    </p:spTree>
    <p:extLst>
      <p:ext uri="{BB962C8B-B14F-4D97-AF65-F5344CB8AC3E}">
        <p14:creationId xmlns:p14="http://schemas.microsoft.com/office/powerpoint/2010/main" val="3411323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Space filling versus model based ED</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15</a:t>
            </a:fld>
            <a:endParaRPr lang="en-GB" noProof="0"/>
          </a:p>
        </p:txBody>
      </p:sp>
    </p:spTree>
    <p:extLst>
      <p:ext uri="{BB962C8B-B14F-4D97-AF65-F5344CB8AC3E}">
        <p14:creationId xmlns:p14="http://schemas.microsoft.com/office/powerpoint/2010/main" val="383545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Multi-fidelity</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16</a:t>
            </a:fld>
            <a:endParaRPr lang="en-GB" noProof="0"/>
          </a:p>
        </p:txBody>
      </p:sp>
    </p:spTree>
    <p:extLst>
      <p:ext uri="{BB962C8B-B14F-4D97-AF65-F5344CB8AC3E}">
        <p14:creationId xmlns:p14="http://schemas.microsoft.com/office/powerpoint/2010/main" val="275875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GP model?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17</a:t>
            </a:fld>
            <a:endParaRPr lang="en-GB" noProof="0"/>
          </a:p>
        </p:txBody>
      </p:sp>
    </p:spTree>
    <p:extLst>
      <p:ext uri="{BB962C8B-B14F-4D97-AF65-F5344CB8AC3E}">
        <p14:creationId xmlns:p14="http://schemas.microsoft.com/office/powerpoint/2010/main" val="1846618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Utility</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18</a:t>
            </a:fld>
            <a:endParaRPr lang="en-GB" noProof="0"/>
          </a:p>
        </p:txBody>
      </p:sp>
      <p:pic>
        <p:nvPicPr>
          <p:cNvPr id="6146" name="Picture 2">
            <a:extLst>
              <a:ext uri="{FF2B5EF4-FFF2-40B4-BE49-F238E27FC236}">
                <a16:creationId xmlns:a16="http://schemas.microsoft.com/office/drawing/2014/main" id="{E8FCE8F3-7D35-3B6C-81F1-0D728B6AD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634" y="3754611"/>
            <a:ext cx="81534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171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r>
              <a:rPr lang="en-US" dirty="0"/>
              <a:t>How to assign value to a resolution ?</a:t>
            </a:r>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19</a:t>
            </a:fld>
            <a:endParaRPr lang="en-GB" noProof="0"/>
          </a:p>
        </p:txBody>
      </p:sp>
      <p:sp>
        <p:nvSpPr>
          <p:cNvPr id="4" name="TextBox 3">
            <a:extLst>
              <a:ext uri="{FF2B5EF4-FFF2-40B4-BE49-F238E27FC236}">
                <a16:creationId xmlns:a16="http://schemas.microsoft.com/office/drawing/2014/main" id="{F2C3AD10-7872-70D7-E5B0-E67E04C97C72}"/>
              </a:ext>
            </a:extLst>
          </p:cNvPr>
          <p:cNvSpPr txBox="1"/>
          <p:nvPr/>
        </p:nvSpPr>
        <p:spPr>
          <a:xfrm>
            <a:off x="539646" y="2248525"/>
            <a:ext cx="14133036" cy="3416320"/>
          </a:xfrm>
          <a:prstGeom prst="rect">
            <a:avLst/>
          </a:prstGeom>
          <a:noFill/>
        </p:spPr>
        <p:txBody>
          <a:bodyPr wrap="none" rtlCol="0">
            <a:spAutoFit/>
          </a:bodyPr>
          <a:lstStyle/>
          <a:p>
            <a:pPr algn="l"/>
            <a:r>
              <a:rPr lang="en-CA" b="0" i="0" dirty="0">
                <a:solidFill>
                  <a:srgbClr val="222222"/>
                </a:solidFill>
                <a:effectLst/>
                <a:latin typeface="Arial" panose="020B0604020202020204" pitchFamily="34" charset="0"/>
              </a:rPr>
              <a:t>Add in the slide: when sampling. relying on a model to extrapolate. </a:t>
            </a:r>
          </a:p>
          <a:p>
            <a:pPr algn="l"/>
            <a:r>
              <a:rPr lang="en-CA" b="0" i="0" dirty="0">
                <a:solidFill>
                  <a:srgbClr val="222222"/>
                </a:solidFill>
                <a:effectLst/>
                <a:latin typeface="Arial" panose="020B0604020202020204" pitchFamily="34" charset="0"/>
              </a:rPr>
              <a:t>Question how far can you extrapolate. Can extrapolate along parameter axis.</a:t>
            </a:r>
          </a:p>
          <a:p>
            <a:pPr algn="l"/>
            <a:r>
              <a:rPr lang="en-CA" b="0" i="0" dirty="0">
                <a:solidFill>
                  <a:srgbClr val="222222"/>
                </a:solidFill>
                <a:effectLst/>
                <a:latin typeface="Arial" panose="020B0604020202020204" pitchFamily="34" charset="0"/>
              </a:rPr>
              <a:t> But what about the computational axis? If you use space-filling how do you compare runs at different resolutions? need to build a model.</a:t>
            </a:r>
          </a:p>
          <a:p>
            <a:pPr algn="l"/>
            <a:r>
              <a:rPr lang="en-CA" b="0" i="0" dirty="0">
                <a:solidFill>
                  <a:srgbClr val="222222"/>
                </a:solidFill>
                <a:effectLst/>
                <a:latin typeface="Arial" panose="020B0604020202020204" pitchFamily="34" charset="0"/>
              </a:rPr>
              <a:t>Lets build a model both for parameter and computational axis.</a:t>
            </a:r>
          </a:p>
          <a:p>
            <a:pPr algn="l"/>
            <a:r>
              <a:rPr lang="en-CA" b="0" i="0" dirty="0">
                <a:solidFill>
                  <a:srgbClr val="222222"/>
                </a:solidFill>
                <a:effectLst/>
                <a:latin typeface="Arial" panose="020B0604020202020204" pitchFamily="34" charset="0"/>
              </a:rPr>
              <a:t>Equivalence in prediction in either direction if </a:t>
            </a:r>
            <a:r>
              <a:rPr lang="en-CA" b="0" i="0" dirty="0" err="1">
                <a:solidFill>
                  <a:srgbClr val="222222"/>
                </a:solidFill>
                <a:effectLst/>
                <a:latin typeface="Arial" panose="020B0604020202020204" pitchFamily="34" charset="0"/>
              </a:rPr>
              <a:t>lengthscale</a:t>
            </a:r>
            <a:r>
              <a:rPr lang="en-CA" b="0" i="0" dirty="0">
                <a:solidFill>
                  <a:srgbClr val="222222"/>
                </a:solidFill>
                <a:effectLst/>
                <a:latin typeface="Arial" panose="020B0604020202020204" pitchFamily="34" charset="0"/>
              </a:rPr>
              <a:t> is the same.</a:t>
            </a:r>
          </a:p>
          <a:p>
            <a:pPr algn="l"/>
            <a:r>
              <a:rPr lang="en-CA" b="0" i="0" dirty="0">
                <a:solidFill>
                  <a:srgbClr val="222222"/>
                </a:solidFill>
                <a:effectLst/>
                <a:latin typeface="Arial" panose="020B0604020202020204" pitchFamily="34" charset="0"/>
              </a:rPr>
              <a:t> Whole point is learning </a:t>
            </a:r>
            <a:r>
              <a:rPr lang="en-CA" b="0" i="0" dirty="0" err="1">
                <a:solidFill>
                  <a:srgbClr val="222222"/>
                </a:solidFill>
                <a:effectLst/>
                <a:latin typeface="Arial" panose="020B0604020202020204" pitchFamily="34" charset="0"/>
              </a:rPr>
              <a:t>lengthscale</a:t>
            </a:r>
            <a:r>
              <a:rPr lang="en-CA" b="0" i="0" dirty="0">
                <a:solidFill>
                  <a:srgbClr val="222222"/>
                </a:solidFill>
                <a:effectLst/>
                <a:latin typeface="Arial" panose="020B0604020202020204" pitchFamily="34" charset="0"/>
              </a:rPr>
              <a:t> in this case. </a:t>
            </a:r>
          </a:p>
          <a:p>
            <a:pPr algn="l"/>
            <a:br>
              <a:rPr lang="en-CA" b="0" i="0" dirty="0">
                <a:solidFill>
                  <a:srgbClr val="222222"/>
                </a:solidFill>
                <a:effectLst/>
                <a:latin typeface="Arial" panose="020B0604020202020204" pitchFamily="34" charset="0"/>
              </a:rPr>
            </a:br>
            <a:endParaRPr lang="en-CA" b="0" i="0" dirty="0">
              <a:solidFill>
                <a:srgbClr val="222222"/>
              </a:solidFill>
              <a:effectLst/>
              <a:latin typeface="Arial" panose="020B0604020202020204" pitchFamily="34" charset="0"/>
            </a:endParaRPr>
          </a:p>
          <a:p>
            <a:pPr algn="l"/>
            <a:r>
              <a:rPr lang="en-CA" b="0" i="0" dirty="0">
                <a:solidFill>
                  <a:srgbClr val="222222"/>
                </a:solidFill>
                <a:effectLst/>
                <a:latin typeface="Arial" panose="020B0604020202020204" pitchFamily="34" charset="0"/>
              </a:rPr>
              <a:t>But can now decide between parameter or </a:t>
            </a:r>
            <a:r>
              <a:rPr lang="en-CA" b="0" i="0" dirty="0" err="1">
                <a:solidFill>
                  <a:srgbClr val="222222"/>
                </a:solidFill>
                <a:effectLst/>
                <a:latin typeface="Arial" panose="020B0604020202020204" pitchFamily="34" charset="0"/>
              </a:rPr>
              <a:t>compuational</a:t>
            </a:r>
            <a:r>
              <a:rPr lang="en-CA" b="0" i="0" dirty="0">
                <a:solidFill>
                  <a:srgbClr val="222222"/>
                </a:solidFill>
                <a:effectLst/>
                <a:latin typeface="Arial" panose="020B0604020202020204" pitchFamily="34" charset="0"/>
              </a:rPr>
              <a:t> focus, quite cool </a:t>
            </a:r>
            <a:br>
              <a:rPr lang="en-CA" b="0" i="0" dirty="0">
                <a:solidFill>
                  <a:srgbClr val="222222"/>
                </a:solidFill>
                <a:effectLst/>
                <a:latin typeface="Arial" panose="020B0604020202020204" pitchFamily="34" charset="0"/>
              </a:rPr>
            </a:br>
            <a:endParaRPr lang="en-CA" b="0" i="0" dirty="0">
              <a:solidFill>
                <a:srgbClr val="222222"/>
              </a:solidFill>
              <a:effectLst/>
              <a:latin typeface="Arial" panose="020B0604020202020204" pitchFamily="34" charset="0"/>
            </a:endParaRPr>
          </a:p>
          <a:p>
            <a:pPr algn="l"/>
            <a:r>
              <a:rPr lang="en-CA" b="0" i="0" dirty="0">
                <a:solidFill>
                  <a:srgbClr val="222222"/>
                </a:solidFill>
                <a:effectLst/>
                <a:latin typeface="Arial" panose="020B0604020202020204" pitchFamily="34" charset="0"/>
              </a:rPr>
              <a:t>Could make example of surface being similarly impacted</a:t>
            </a:r>
          </a:p>
          <a:p>
            <a:endParaRPr lang="en-US" dirty="0"/>
          </a:p>
        </p:txBody>
      </p:sp>
    </p:spTree>
    <p:extLst>
      <p:ext uri="{BB962C8B-B14F-4D97-AF65-F5344CB8AC3E}">
        <p14:creationId xmlns:p14="http://schemas.microsoft.com/office/powerpoint/2010/main" val="4202236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3383280" y="365125"/>
            <a:ext cx="8353426" cy="1325563"/>
          </a:xfrm>
        </p:spPr>
        <p:txBody>
          <a:bodyPr rtlCol="0">
            <a:normAutofit/>
          </a:bodyPr>
          <a:lstStyle/>
          <a:p>
            <a:pPr rtl="0"/>
            <a:r>
              <a:rPr lang="en-GB" dirty="0"/>
              <a:t>Agenda</a:t>
            </a:r>
          </a:p>
        </p:txBody>
      </p:sp>
      <p:sp>
        <p:nvSpPr>
          <p:cNvPr id="3" name="Text Placeholder 2">
            <a:extLst>
              <a:ext uri="{FF2B5EF4-FFF2-40B4-BE49-F238E27FC236}">
                <a16:creationId xmlns:a16="http://schemas.microsoft.com/office/drawing/2014/main" id="{8A9BC54D-2FEA-452E-B2BC-353FB358852D}"/>
              </a:ext>
            </a:extLst>
          </p:cNvPr>
          <p:cNvSpPr>
            <a:spLocks noGrp="1"/>
          </p:cNvSpPr>
          <p:nvPr>
            <p:ph type="body" idx="1"/>
          </p:nvPr>
        </p:nvSpPr>
        <p:spPr>
          <a:xfrm>
            <a:off x="3382963" y="1681163"/>
            <a:ext cx="2514600" cy="823912"/>
          </a:xfrm>
        </p:spPr>
        <p:txBody>
          <a:bodyPr rtlCol="0">
            <a:normAutofit/>
          </a:bodyPr>
          <a:lstStyle/>
          <a:p>
            <a:pPr rtl="0"/>
            <a:r>
              <a:rPr lang="en-GB" dirty="0"/>
              <a:t>ROI</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sz="half" idx="2"/>
          </p:nvPr>
        </p:nvSpPr>
        <p:spPr>
          <a:xfrm>
            <a:off x="3382963" y="2505075"/>
            <a:ext cx="2514600" cy="3474720"/>
          </a:xfrm>
        </p:spPr>
        <p:txBody>
          <a:bodyPr vert="horz" lIns="91440" tIns="45720" rIns="91440" bIns="45720" rtlCol="0" anchor="t">
            <a:normAutofit fontScale="47500" lnSpcReduction="20000"/>
          </a:bodyPr>
          <a:lstStyle/>
          <a:p>
            <a:pPr rtl="0">
              <a:spcBef>
                <a:spcPts val="0"/>
              </a:spcBef>
              <a:spcAft>
                <a:spcPts val="1200"/>
              </a:spcAft>
            </a:pPr>
            <a:r>
              <a:rPr lang="en-CA" sz="1800" b="0" i="0" u="none" strike="noStrike" dirty="0">
                <a:solidFill>
                  <a:srgbClr val="595959"/>
                </a:solidFill>
                <a:effectLst/>
                <a:latin typeface="Arial" panose="020B0604020202020204" pitchFamily="34" charset="0"/>
              </a:rPr>
              <a:t>Intro to ice sheet modelling</a:t>
            </a:r>
            <a:endParaRPr lang="en-CA" b="0" dirty="0">
              <a:effectLst/>
            </a:endParaRPr>
          </a:p>
          <a:p>
            <a:pPr rtl="0">
              <a:spcBef>
                <a:spcPts val="0"/>
              </a:spcBef>
              <a:spcAft>
                <a:spcPts val="1200"/>
              </a:spcAft>
            </a:pPr>
            <a:r>
              <a:rPr lang="en-CA" sz="1800" b="0" i="0" u="none" strike="noStrike" dirty="0">
                <a:solidFill>
                  <a:srgbClr val="595959"/>
                </a:solidFill>
                <a:effectLst/>
                <a:latin typeface="Arial" panose="020B0604020202020204" pitchFamily="34" charset="0"/>
              </a:rPr>
              <a:t>Intro multi-fidelity experimental design </a:t>
            </a:r>
            <a:endParaRPr lang="en-CA" b="0" dirty="0">
              <a:effectLst/>
            </a:endParaRPr>
          </a:p>
          <a:p>
            <a:pPr rtl="0">
              <a:spcBef>
                <a:spcPts val="0"/>
              </a:spcBef>
              <a:spcAft>
                <a:spcPts val="1200"/>
              </a:spcAft>
            </a:pPr>
            <a:r>
              <a:rPr lang="en-CA" sz="1800" b="0" i="0" u="none" strike="noStrike" dirty="0">
                <a:solidFill>
                  <a:srgbClr val="595959"/>
                </a:solidFill>
                <a:effectLst/>
                <a:latin typeface="Arial" panose="020B0604020202020204" pitchFamily="34" charset="0"/>
              </a:rPr>
              <a:t>Some code examples</a:t>
            </a:r>
            <a:endParaRPr lang="en-CA" b="0" dirty="0">
              <a:effectLst/>
            </a:endParaRPr>
          </a:p>
          <a:p>
            <a:pPr rtl="0">
              <a:spcBef>
                <a:spcPts val="0"/>
              </a:spcBef>
              <a:spcAft>
                <a:spcPts val="1200"/>
              </a:spcAft>
            </a:pPr>
            <a:r>
              <a:rPr lang="en-CA" sz="1800" b="0" i="0" u="none" strike="noStrike" dirty="0">
                <a:solidFill>
                  <a:srgbClr val="595959"/>
                </a:solidFill>
                <a:effectLst/>
                <a:latin typeface="Arial" panose="020B0604020202020204" pitchFamily="34" charset="0"/>
              </a:rPr>
              <a:t>Finally some issues with methods </a:t>
            </a:r>
            <a:endParaRPr lang="en-CA" b="0" dirty="0">
              <a:effectLst/>
            </a:endParaRPr>
          </a:p>
          <a:p>
            <a:br>
              <a:rPr lang="en-CA" dirty="0"/>
            </a:br>
            <a:r>
              <a:rPr lang="en-GB" dirty="0"/>
              <a:t>Visualise quality intellectual capital</a:t>
            </a:r>
          </a:p>
          <a:p>
            <a:pPr rtl="0"/>
            <a:r>
              <a:rPr lang="en-GB" dirty="0"/>
              <a:t>Engage worldwide methodologies with web-enabled technologies</a:t>
            </a:r>
          </a:p>
          <a:p>
            <a:pPr rtl="0"/>
            <a:endParaRPr lang="en-GB" dirty="0"/>
          </a:p>
          <a:p>
            <a:pPr rtl="0"/>
            <a:endParaRPr lang="en-GB" dirty="0"/>
          </a:p>
        </p:txBody>
      </p:sp>
      <p:sp>
        <p:nvSpPr>
          <p:cNvPr id="14" name="Date Placeholder 13">
            <a:extLst>
              <a:ext uri="{FF2B5EF4-FFF2-40B4-BE49-F238E27FC236}">
                <a16:creationId xmlns:a16="http://schemas.microsoft.com/office/drawing/2014/main" id="{A06AF44D-549D-493E-97CA-74ACC32A7F2F}"/>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15" name="Footer Placeholder 14">
            <a:extLst>
              <a:ext uri="{FF2B5EF4-FFF2-40B4-BE49-F238E27FC236}">
                <a16:creationId xmlns:a16="http://schemas.microsoft.com/office/drawing/2014/main" id="{1E81CDAB-C406-4FAF-BB08-0C344D73E969}"/>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16" name="Slide Number Placeholder 15">
            <a:extLst>
              <a:ext uri="{FF2B5EF4-FFF2-40B4-BE49-F238E27FC236}">
                <a16:creationId xmlns:a16="http://schemas.microsoft.com/office/drawing/2014/main" id="{96A2F30A-8EC7-451B-B224-5303F983CB62}"/>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2</a:t>
            </a:fld>
            <a:endParaRPr lang="en-GB"/>
          </a:p>
        </p:txBody>
      </p:sp>
    </p:spTree>
    <p:extLst>
      <p:ext uri="{BB962C8B-B14F-4D97-AF65-F5344CB8AC3E}">
        <p14:creationId xmlns:p14="http://schemas.microsoft.com/office/powerpoint/2010/main" val="17704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1050918" y="1474788"/>
            <a:ext cx="7110683" cy="913608"/>
          </a:xfrm>
        </p:spPr>
        <p:txBody>
          <a:bodyPr>
            <a:normAutofit fontScale="90000"/>
          </a:bodyPr>
          <a:lstStyle/>
          <a:p>
            <a:pPr rtl="0">
              <a:spcBef>
                <a:spcPts val="0"/>
              </a:spcBef>
              <a:spcAft>
                <a:spcPts val="0"/>
              </a:spcAft>
            </a:pPr>
            <a:r>
              <a:rPr lang="en-CA" sz="1800" b="0" i="0" u="none" strike="noStrike" dirty="0">
                <a:solidFill>
                  <a:srgbClr val="000000"/>
                </a:solidFill>
                <a:effectLst/>
                <a:latin typeface="Arial" panose="020B0604020202020204" pitchFamily="34" charset="0"/>
              </a:rPr>
              <a:t>Some theoretical results </a:t>
            </a:r>
            <a:br>
              <a:rPr lang="en-CA" b="0" dirty="0">
                <a:effectLst/>
              </a:rPr>
            </a:br>
            <a:br>
              <a:rPr lang="en-CA" dirty="0"/>
            </a:b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20</a:t>
            </a:fld>
            <a:endParaRPr lang="en-GB" noProof="0"/>
          </a:p>
        </p:txBody>
      </p:sp>
      <p:pic>
        <p:nvPicPr>
          <p:cNvPr id="7170" name="Picture 2">
            <a:extLst>
              <a:ext uri="{FF2B5EF4-FFF2-40B4-BE49-F238E27FC236}">
                <a16:creationId xmlns:a16="http://schemas.microsoft.com/office/drawing/2014/main" id="{EC6904F0-8D5B-1E11-D7AB-171ACEC5A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610" y="3429000"/>
            <a:ext cx="10378190" cy="1904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551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endParaRPr lang="en-US"/>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21</a:t>
            </a:fld>
            <a:endParaRPr lang="en-GB" noProof="0"/>
          </a:p>
        </p:txBody>
      </p:sp>
    </p:spTree>
    <p:extLst>
      <p:ext uri="{BB962C8B-B14F-4D97-AF65-F5344CB8AC3E}">
        <p14:creationId xmlns:p14="http://schemas.microsoft.com/office/powerpoint/2010/main" val="3619963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endParaRPr lang="en-US"/>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22</a:t>
            </a:fld>
            <a:endParaRPr lang="en-GB" noProof="0"/>
          </a:p>
        </p:txBody>
      </p:sp>
    </p:spTree>
    <p:extLst>
      <p:ext uri="{BB962C8B-B14F-4D97-AF65-F5344CB8AC3E}">
        <p14:creationId xmlns:p14="http://schemas.microsoft.com/office/powerpoint/2010/main" val="1930952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endParaRPr lang="en-US"/>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23</a:t>
            </a:fld>
            <a:endParaRPr lang="en-GB" noProof="0"/>
          </a:p>
        </p:txBody>
      </p:sp>
    </p:spTree>
    <p:extLst>
      <p:ext uri="{BB962C8B-B14F-4D97-AF65-F5344CB8AC3E}">
        <p14:creationId xmlns:p14="http://schemas.microsoft.com/office/powerpoint/2010/main" val="3371221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41248" y="381000"/>
            <a:ext cx="4572000" cy="1325563"/>
          </a:xfrm>
        </p:spPr>
        <p:txBody>
          <a:bodyPr rtlCol="0">
            <a:normAutofit/>
          </a:bodyPr>
          <a:lstStyle/>
          <a:p>
            <a:pPr rtl="0"/>
            <a:r>
              <a:rPr lang="en-GB"/>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0"/>
          </p:nvPr>
        </p:nvSpPr>
        <p:spPr>
          <a:xfrm>
            <a:off x="841248" y="1789112"/>
            <a:ext cx="4572000" cy="4166519"/>
          </a:xfrm>
        </p:spPr>
        <p:txBody>
          <a:bodyPr vert="horz" lIns="91440" tIns="45720" rIns="91440" bIns="45720" rtlCol="0" anchor="t">
            <a:normAutofit/>
          </a:bodyPr>
          <a:lstStyle/>
          <a:p>
            <a:pPr rtl="0"/>
            <a:r>
              <a:rPr lang="en-GB"/>
              <a:t>At Contoso, we empower organisations to foster collaborative thinking to further drive workplace innovation. By closing the loop and leveraging agile frameworks, we help business grow organically and foster a consumer-first mindset.</a:t>
            </a:r>
          </a:p>
        </p:txBody>
      </p:sp>
      <p:sp>
        <p:nvSpPr>
          <p:cNvPr id="18" name="Date Placeholder 17">
            <a:extLst>
              <a:ext uri="{FF2B5EF4-FFF2-40B4-BE49-F238E27FC236}">
                <a16:creationId xmlns:a16="http://schemas.microsoft.com/office/drawing/2014/main" id="{A3D6E35C-2B82-4CA5-AE4C-0E164EB85918}"/>
              </a:ext>
            </a:extLst>
          </p:cNvPr>
          <p:cNvSpPr>
            <a:spLocks noGrp="1"/>
          </p:cNvSpPr>
          <p:nvPr>
            <p:ph type="dt" sz="half" idx="12"/>
          </p:nvPr>
        </p:nvSpPr>
        <p:spPr>
          <a:xfrm>
            <a:off x="838200" y="6356350"/>
            <a:ext cx="2743200" cy="365125"/>
          </a:xfrm>
        </p:spPr>
        <p:txBody>
          <a:bodyPr rtlCol="0"/>
          <a:lstStyle/>
          <a:p>
            <a:pPr rtl="0"/>
            <a:r>
              <a:rPr lang="en-GB"/>
              <a:t>20XX</a:t>
            </a:r>
          </a:p>
        </p:txBody>
      </p:sp>
      <p:pic>
        <p:nvPicPr>
          <p:cNvPr id="17" name="Picture Placeholder 16">
            <a:extLst>
              <a:ext uri="{FF2B5EF4-FFF2-40B4-BE49-F238E27FC236}">
                <a16:creationId xmlns:a16="http://schemas.microsoft.com/office/drawing/2014/main" id="{4E3E635E-1A96-4CA0-98A4-32D3261AAB6A}"/>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t="442" b="442"/>
          <a:stretch/>
        </p:blipFill>
        <p:spPr>
          <a:xfrm>
            <a:off x="8132064" y="0"/>
            <a:ext cx="4059936" cy="6858000"/>
          </a:xfrm>
        </p:spPr>
      </p:pic>
      <p:pic>
        <p:nvPicPr>
          <p:cNvPr id="6" name="Picture Placeholder 5" descr="photo of bright orange Leafy sea dragon in water">
            <a:extLst>
              <a:ext uri="{FF2B5EF4-FFF2-40B4-BE49-F238E27FC236}">
                <a16:creationId xmlns:a16="http://schemas.microsoft.com/office/drawing/2014/main" id="{9F161216-1E36-45AD-A0BD-FF3668FD0C6D}"/>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095471" y="1412748"/>
            <a:ext cx="4041648" cy="4032504"/>
          </a:xfrm>
        </p:spPr>
      </p:pic>
      <p:sp>
        <p:nvSpPr>
          <p:cNvPr id="19" name="Footer Placeholder 18">
            <a:extLst>
              <a:ext uri="{FF2B5EF4-FFF2-40B4-BE49-F238E27FC236}">
                <a16:creationId xmlns:a16="http://schemas.microsoft.com/office/drawing/2014/main" id="{CF68E937-6723-45CF-A796-59509B100E72}"/>
              </a:ext>
            </a:extLst>
          </p:cNvPr>
          <p:cNvSpPr>
            <a:spLocks noGrp="1"/>
          </p:cNvSpPr>
          <p:nvPr>
            <p:ph type="ftr" sz="quarter" idx="13"/>
          </p:nvPr>
        </p:nvSpPr>
        <p:spPr>
          <a:xfrm>
            <a:off x="4038600" y="6356350"/>
            <a:ext cx="4114800" cy="365125"/>
          </a:xfrm>
        </p:spPr>
        <p:txBody>
          <a:bodyPr rtlCol="0"/>
          <a:lstStyle/>
          <a:p>
            <a:pPr rtl="0"/>
            <a:r>
              <a:rPr lang="en-GB"/>
              <a:t>Presentation title</a:t>
            </a:r>
          </a:p>
        </p:txBody>
      </p:sp>
      <p:sp>
        <p:nvSpPr>
          <p:cNvPr id="20" name="Slide Number Placeholder 19">
            <a:extLst>
              <a:ext uri="{FF2B5EF4-FFF2-40B4-BE49-F238E27FC236}">
                <a16:creationId xmlns:a16="http://schemas.microsoft.com/office/drawing/2014/main" id="{A767CD47-A77F-4265-8D9F-C8B4E2693DEA}"/>
              </a:ext>
            </a:extLst>
          </p:cNvPr>
          <p:cNvSpPr>
            <a:spLocks noGrp="1"/>
          </p:cNvSpPr>
          <p:nvPr>
            <p:ph type="sldNum" sz="quarter" idx="14"/>
          </p:nvPr>
        </p:nvSpPr>
        <p:spPr>
          <a:xfrm>
            <a:off x="8610600" y="6356350"/>
            <a:ext cx="2743200" cy="365125"/>
          </a:xfrm>
        </p:spPr>
        <p:txBody>
          <a:bodyPr rtlCol="0"/>
          <a:lstStyle/>
          <a:p>
            <a:pPr rtl="0"/>
            <a:fld id="{294A09A9-5501-47C1-A89A-A340965A2BE2}" type="slidenum">
              <a:rPr lang="en-GB" smtClean="0"/>
              <a:pPr rtl="0"/>
              <a:t>24</a:t>
            </a:fld>
            <a:endParaRPr lang="en-GB"/>
          </a:p>
        </p:txBody>
      </p:sp>
    </p:spTree>
    <p:extLst>
      <p:ext uri="{BB962C8B-B14F-4D97-AF65-F5344CB8AC3E}">
        <p14:creationId xmlns:p14="http://schemas.microsoft.com/office/powerpoint/2010/main" val="359146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F9DDEF8-5D32-4A49-B52A-68EB851BF2D6}"/>
              </a:ext>
            </a:extLst>
          </p:cNvPr>
          <p:cNvSpPr>
            <a:spLocks noGrp="1"/>
          </p:cNvSpPr>
          <p:nvPr>
            <p:ph type="title"/>
          </p:nvPr>
        </p:nvSpPr>
        <p:spPr>
          <a:xfrm>
            <a:off x="831850" y="5074920"/>
            <a:ext cx="10515600" cy="603504"/>
          </a:xfrm>
        </p:spPr>
        <p:txBody>
          <a:bodyPr rtlCol="0"/>
          <a:lstStyle/>
          <a:p>
            <a:pPr rtl="0"/>
            <a:r>
              <a:rPr lang="en-GB"/>
              <a:t>PRIMARY GROWTH</a:t>
            </a:r>
          </a:p>
        </p:txBody>
      </p:sp>
      <p:pic>
        <p:nvPicPr>
          <p:cNvPr id="6" name="Picture Placeholder 5" descr="photo of turtle swimming in the water&#10;">
            <a:extLst>
              <a:ext uri="{FF2B5EF4-FFF2-40B4-BE49-F238E27FC236}">
                <a16:creationId xmlns:a16="http://schemas.microsoft.com/office/drawing/2014/main" id="{93F567A5-7724-4FF8-AD69-76577425A37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524" y="0"/>
            <a:ext cx="12188952" cy="4572000"/>
          </a:xfrm>
        </p:spPr>
      </p:pic>
      <p:sp>
        <p:nvSpPr>
          <p:cNvPr id="19" name="Text Placeholder 18">
            <a:extLst>
              <a:ext uri="{FF2B5EF4-FFF2-40B4-BE49-F238E27FC236}">
                <a16:creationId xmlns:a16="http://schemas.microsoft.com/office/drawing/2014/main" id="{F7B2A56A-1801-43FC-A3B5-5C972C5A2B15}"/>
              </a:ext>
            </a:extLst>
          </p:cNvPr>
          <p:cNvSpPr>
            <a:spLocks noGrp="1"/>
          </p:cNvSpPr>
          <p:nvPr>
            <p:ph type="body" idx="1"/>
          </p:nvPr>
        </p:nvSpPr>
        <p:spPr>
          <a:xfrm>
            <a:off x="831850" y="5742432"/>
            <a:ext cx="10515600" cy="365760"/>
          </a:xfrm>
        </p:spPr>
        <p:txBody>
          <a:bodyPr rtlCol="0">
            <a:normAutofit/>
          </a:bodyPr>
          <a:lstStyle/>
          <a:p>
            <a:pPr rtl="0"/>
            <a:r>
              <a:rPr lang="en-GB"/>
              <a:t>Areas of focus</a:t>
            </a:r>
          </a:p>
        </p:txBody>
      </p:sp>
      <p:sp>
        <p:nvSpPr>
          <p:cNvPr id="2" name="Date Placeholder 1">
            <a:extLst>
              <a:ext uri="{FF2B5EF4-FFF2-40B4-BE49-F238E27FC236}">
                <a16:creationId xmlns:a16="http://schemas.microsoft.com/office/drawing/2014/main" id="{C2CDA657-F768-40F3-898E-158E58437438}"/>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3" name="Footer Placeholder 2">
            <a:extLst>
              <a:ext uri="{FF2B5EF4-FFF2-40B4-BE49-F238E27FC236}">
                <a16:creationId xmlns:a16="http://schemas.microsoft.com/office/drawing/2014/main" id="{48D641F9-AA43-40F5-B309-187496333CA8}"/>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 name="Slide Number Placeholder 3">
            <a:extLst>
              <a:ext uri="{FF2B5EF4-FFF2-40B4-BE49-F238E27FC236}">
                <a16:creationId xmlns:a16="http://schemas.microsoft.com/office/drawing/2014/main" id="{20616F3F-8675-4D22-9718-56ADFFECA9C7}"/>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25</a:t>
            </a:fld>
            <a:endParaRPr lang="en-GB"/>
          </a:p>
        </p:txBody>
      </p:sp>
    </p:spTree>
    <p:extLst>
      <p:ext uri="{BB962C8B-B14F-4D97-AF65-F5344CB8AC3E}">
        <p14:creationId xmlns:p14="http://schemas.microsoft.com/office/powerpoint/2010/main" val="3446797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841248" y="381000"/>
            <a:ext cx="10972800" cy="1325563"/>
          </a:xfrm>
        </p:spPr>
        <p:txBody>
          <a:bodyPr rtlCol="0">
            <a:normAutofit/>
          </a:bodyPr>
          <a:lstStyle/>
          <a:p>
            <a:pPr rtl="0"/>
            <a:r>
              <a:rPr lang="en-GB" dirty="0"/>
              <a:t>QUARTERLY PERFORMANCE</a:t>
            </a:r>
          </a:p>
        </p:txBody>
      </p:sp>
      <p:sp>
        <p:nvSpPr>
          <p:cNvPr id="3" name="Date Placeholder 2">
            <a:extLst>
              <a:ext uri="{FF2B5EF4-FFF2-40B4-BE49-F238E27FC236}">
                <a16:creationId xmlns:a16="http://schemas.microsoft.com/office/drawing/2014/main" id="{335D8ECC-85A6-4227-B35B-C8D911700BD1}"/>
              </a:ext>
            </a:extLst>
          </p:cNvPr>
          <p:cNvSpPr>
            <a:spLocks noGrp="1"/>
          </p:cNvSpPr>
          <p:nvPr>
            <p:ph type="dt" sz="half" idx="10"/>
          </p:nvPr>
        </p:nvSpPr>
        <p:spPr>
          <a:xfrm>
            <a:off x="838200" y="6356350"/>
            <a:ext cx="2743200" cy="365125"/>
          </a:xfrm>
        </p:spPr>
        <p:txBody>
          <a:bodyPr rtlCol="0"/>
          <a:lstStyle/>
          <a:p>
            <a:pPr rtl="0"/>
            <a:r>
              <a:rPr lang="en-GB" dirty="0"/>
              <a:t>20XX</a:t>
            </a:r>
          </a:p>
        </p:txBody>
      </p:sp>
      <p:sp>
        <p:nvSpPr>
          <p:cNvPr id="4" name="Footer Placeholder 3">
            <a:extLst>
              <a:ext uri="{FF2B5EF4-FFF2-40B4-BE49-F238E27FC236}">
                <a16:creationId xmlns:a16="http://schemas.microsoft.com/office/drawing/2014/main" id="{870FA594-F84D-4D8F-A4D2-08E985F27B0F}"/>
              </a:ext>
            </a:extLst>
          </p:cNvPr>
          <p:cNvSpPr>
            <a:spLocks noGrp="1"/>
          </p:cNvSpPr>
          <p:nvPr>
            <p:ph type="ftr" sz="quarter" idx="11"/>
          </p:nvPr>
        </p:nvSpPr>
        <p:spPr>
          <a:xfrm>
            <a:off x="4038600" y="6356350"/>
            <a:ext cx="4114800" cy="365125"/>
          </a:xfrm>
        </p:spPr>
        <p:txBody>
          <a:bodyPr rtlCol="0"/>
          <a:lstStyle/>
          <a:p>
            <a:pPr rtl="0"/>
            <a:r>
              <a:rPr lang="en-GB" dirty="0"/>
              <a:t>Presentation title</a:t>
            </a:r>
          </a:p>
        </p:txBody>
      </p:sp>
      <p:sp>
        <p:nvSpPr>
          <p:cNvPr id="5" name="Slide Number Placeholder 4">
            <a:extLst>
              <a:ext uri="{FF2B5EF4-FFF2-40B4-BE49-F238E27FC236}">
                <a16:creationId xmlns:a16="http://schemas.microsoft.com/office/drawing/2014/main" id="{E6893052-D642-44DC-9A5A-95FA3BEFAED8}"/>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26</a:t>
            </a:fld>
            <a:endParaRPr lang="en-GB" dirty="0"/>
          </a:p>
        </p:txBody>
      </p:sp>
      <p:graphicFrame>
        <p:nvGraphicFramePr>
          <p:cNvPr id="16" name="Content Placeholder 5" descr="chart &#10;">
            <a:extLst>
              <a:ext uri="{FF2B5EF4-FFF2-40B4-BE49-F238E27FC236}">
                <a16:creationId xmlns:a16="http://schemas.microsoft.com/office/drawing/2014/main" id="{53C44665-E157-4457-8E5D-4F959B754795}"/>
              </a:ext>
            </a:extLst>
          </p:cNvPr>
          <p:cNvGraphicFramePr>
            <a:graphicFrameLocks noGrp="1"/>
          </p:cNvGraphicFramePr>
          <p:nvPr>
            <p:ph sz="quarter" idx="13"/>
            <p:extLst>
              <p:ext uri="{D42A27DB-BD31-4B8C-83A1-F6EECF244321}">
                <p14:modId xmlns:p14="http://schemas.microsoft.com/office/powerpoint/2010/main" val="3217845178"/>
              </p:ext>
            </p:extLst>
          </p:nvPr>
        </p:nvGraphicFramePr>
        <p:xfrm>
          <a:off x="828675" y="1828800"/>
          <a:ext cx="10506075" cy="43386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1205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6B6D-F851-46AA-973F-BA1BAB95CA44}"/>
              </a:ext>
            </a:extLst>
          </p:cNvPr>
          <p:cNvSpPr>
            <a:spLocks noGrp="1"/>
          </p:cNvSpPr>
          <p:nvPr>
            <p:ph type="title"/>
          </p:nvPr>
        </p:nvSpPr>
        <p:spPr>
          <a:xfrm>
            <a:off x="841248" y="381000"/>
            <a:ext cx="10972800" cy="1325563"/>
          </a:xfrm>
        </p:spPr>
        <p:txBody>
          <a:bodyPr rtlCol="0"/>
          <a:lstStyle/>
          <a:p>
            <a:pPr rtl="0"/>
            <a:r>
              <a:rPr lang="en-GB"/>
              <a:t>Areas of growth</a:t>
            </a:r>
          </a:p>
        </p:txBody>
      </p:sp>
      <p:sp>
        <p:nvSpPr>
          <p:cNvPr id="3" name="Date Placeholder 2">
            <a:extLst>
              <a:ext uri="{FF2B5EF4-FFF2-40B4-BE49-F238E27FC236}">
                <a16:creationId xmlns:a16="http://schemas.microsoft.com/office/drawing/2014/main" id="{80D70DE2-C474-42D9-8EE2-50A9B9904151}"/>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4" name="Footer Placeholder 3">
            <a:extLst>
              <a:ext uri="{FF2B5EF4-FFF2-40B4-BE49-F238E27FC236}">
                <a16:creationId xmlns:a16="http://schemas.microsoft.com/office/drawing/2014/main" id="{9ABB923A-293F-4B5C-9189-17993D43E7DE}"/>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7580A063-B4FC-4841-94C3-1F8758477301}"/>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27</a:t>
            </a:fld>
            <a:endParaRPr lang="en-GB"/>
          </a:p>
        </p:txBody>
      </p:sp>
      <p:graphicFrame>
        <p:nvGraphicFramePr>
          <p:cNvPr id="7" name="Table 4">
            <a:extLst>
              <a:ext uri="{FF2B5EF4-FFF2-40B4-BE49-F238E27FC236}">
                <a16:creationId xmlns:a16="http://schemas.microsoft.com/office/drawing/2014/main" id="{589834F0-081A-492F-87D9-D6BD6DFD64D3}"/>
              </a:ext>
            </a:extLst>
          </p:cNvPr>
          <p:cNvGraphicFramePr>
            <a:graphicFrameLocks noGrp="1"/>
          </p:cNvGraphicFramePr>
          <p:nvPr>
            <p:ph sz="quarter" idx="13"/>
            <p:extLst>
              <p:ext uri="{D42A27DB-BD31-4B8C-83A1-F6EECF244321}">
                <p14:modId xmlns:p14="http://schemas.microsoft.com/office/powerpoint/2010/main" val="2931498691"/>
              </p:ext>
            </p:extLst>
          </p:nvPr>
        </p:nvGraphicFramePr>
        <p:xfrm>
          <a:off x="828675" y="2060575"/>
          <a:ext cx="10515600" cy="3279775"/>
        </p:xfrm>
        <a:graphic>
          <a:graphicData uri="http://schemas.openxmlformats.org/drawingml/2006/table">
            <a:tbl>
              <a:tblPr firstRow="1" bandRow="1">
                <a:tableStyleId>{912C8C85-51F0-491E-9774-3900AFEF0FD7}</a:tableStyleId>
              </a:tblPr>
              <a:tblGrid>
                <a:gridCol w="2103120">
                  <a:extLst>
                    <a:ext uri="{9D8B030D-6E8A-4147-A177-3AD203B41FA5}">
                      <a16:colId xmlns:a16="http://schemas.microsoft.com/office/drawing/2014/main" val="1689330750"/>
                    </a:ext>
                  </a:extLst>
                </a:gridCol>
                <a:gridCol w="2103120">
                  <a:extLst>
                    <a:ext uri="{9D8B030D-6E8A-4147-A177-3AD203B41FA5}">
                      <a16:colId xmlns:a16="http://schemas.microsoft.com/office/drawing/2014/main" val="2660631934"/>
                    </a:ext>
                  </a:extLst>
                </a:gridCol>
                <a:gridCol w="2103120">
                  <a:extLst>
                    <a:ext uri="{9D8B030D-6E8A-4147-A177-3AD203B41FA5}">
                      <a16:colId xmlns:a16="http://schemas.microsoft.com/office/drawing/2014/main" val="3909717689"/>
                    </a:ext>
                  </a:extLst>
                </a:gridCol>
                <a:gridCol w="2103120">
                  <a:extLst>
                    <a:ext uri="{9D8B030D-6E8A-4147-A177-3AD203B41FA5}">
                      <a16:colId xmlns:a16="http://schemas.microsoft.com/office/drawing/2014/main" val="1603189107"/>
                    </a:ext>
                  </a:extLst>
                </a:gridCol>
                <a:gridCol w="2103120">
                  <a:extLst>
                    <a:ext uri="{9D8B030D-6E8A-4147-A177-3AD203B41FA5}">
                      <a16:colId xmlns:a16="http://schemas.microsoft.com/office/drawing/2014/main" val="2755691855"/>
                    </a:ext>
                  </a:extLst>
                </a:gridCol>
              </a:tblGrid>
              <a:tr h="655955">
                <a:tc>
                  <a:txBody>
                    <a:bodyPr/>
                    <a:lstStyle/>
                    <a:p>
                      <a:pPr algn="ctr" rtl="0"/>
                      <a:endParaRPr lang="en-GB" sz="1600" noProof="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B2B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SUPPLY CHAIN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ROI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algn="ctr" rtl="0"/>
                      <a:r>
                        <a:rPr lang="en-GB" sz="1600" b="0" noProof="0"/>
                        <a:t>E-COMMERCE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479928716"/>
                  </a:ext>
                </a:extLst>
              </a:tr>
              <a:tr h="655955">
                <a:tc>
                  <a:txBody>
                    <a:bodyPr/>
                    <a:lstStyle/>
                    <a:p>
                      <a:pPr algn="ctr" rtl="0"/>
                      <a:r>
                        <a:rPr lang="en-GB" sz="1600" noProof="0">
                          <a:solidFill>
                            <a:schemeClr val="tx2">
                              <a:lumMod val="75000"/>
                            </a:schemeClr>
                          </a:solidFill>
                        </a:rPr>
                        <a:t>Q1</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4.5</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2.3</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1.7</a:t>
                      </a:r>
                    </a:p>
                  </a:txBody>
                  <a:tcPr anchor="ctr">
                    <a:lnT w="12700" cap="flat" cmpd="sng" algn="ctr">
                      <a:noFill/>
                      <a:prstDash val="solid"/>
                      <a:round/>
                      <a:headEnd type="none" w="med" len="med"/>
                      <a:tailEnd type="none" w="med" len="med"/>
                    </a:lnT>
                  </a:tcPr>
                </a:tc>
                <a:tc>
                  <a:txBody>
                    <a:bodyPr/>
                    <a:lstStyle/>
                    <a:p>
                      <a:pPr algn="ctr" rtl="0"/>
                      <a:r>
                        <a:rPr lang="en-GB" sz="1600" noProof="0">
                          <a:solidFill>
                            <a:schemeClr val="tx2">
                              <a:lumMod val="75000"/>
                            </a:schemeClr>
                          </a:solidFill>
                        </a:rPr>
                        <a:t>5.0</a:t>
                      </a:r>
                    </a:p>
                  </a:txBody>
                  <a:tcPr anchor="ctr">
                    <a:lnT w="12700" cap="flat" cmpd="sng" algn="ctr">
                      <a:noFill/>
                      <a:prstDash val="solid"/>
                      <a:round/>
                      <a:headEnd type="none" w="med" len="med"/>
                      <a:tailEnd type="none" w="med" len="med"/>
                    </a:lnT>
                  </a:tcPr>
                </a:tc>
                <a:extLst>
                  <a:ext uri="{0D108BD9-81ED-4DB2-BD59-A6C34878D82A}">
                    <a16:rowId xmlns:a16="http://schemas.microsoft.com/office/drawing/2014/main" val="1760208656"/>
                  </a:ext>
                </a:extLst>
              </a:tr>
              <a:tr h="655955">
                <a:tc>
                  <a:txBody>
                    <a:bodyPr/>
                    <a:lstStyle/>
                    <a:p>
                      <a:pPr algn="ctr" rtl="0"/>
                      <a:r>
                        <a:rPr lang="en-GB" sz="1600" noProof="0">
                          <a:solidFill>
                            <a:schemeClr val="tx2">
                              <a:lumMod val="75000"/>
                            </a:schemeClr>
                          </a:solidFill>
                        </a:rPr>
                        <a:t>Q2</a:t>
                      </a:r>
                    </a:p>
                  </a:txBody>
                  <a:tcPr anchor="ctr"/>
                </a:tc>
                <a:tc>
                  <a:txBody>
                    <a:bodyPr/>
                    <a:lstStyle/>
                    <a:p>
                      <a:pPr algn="ctr" rtl="0"/>
                      <a:r>
                        <a:rPr lang="en-GB" sz="1600" noProof="0">
                          <a:solidFill>
                            <a:schemeClr val="tx2">
                              <a:lumMod val="75000"/>
                            </a:schemeClr>
                          </a:solidFill>
                        </a:rPr>
                        <a:t>3.2</a:t>
                      </a:r>
                    </a:p>
                  </a:txBody>
                  <a:tcPr anchor="ctr"/>
                </a:tc>
                <a:tc>
                  <a:txBody>
                    <a:bodyPr/>
                    <a:lstStyle/>
                    <a:p>
                      <a:pPr algn="ctr" rtl="0"/>
                      <a:r>
                        <a:rPr lang="en-GB" sz="1600" noProof="0">
                          <a:solidFill>
                            <a:schemeClr val="tx2">
                              <a:lumMod val="75000"/>
                            </a:schemeClr>
                          </a:solidFill>
                        </a:rPr>
                        <a:t>5.1</a:t>
                      </a:r>
                    </a:p>
                  </a:txBody>
                  <a:tcPr anchor="ctr"/>
                </a:tc>
                <a:tc>
                  <a:txBody>
                    <a:bodyPr/>
                    <a:lstStyle/>
                    <a:p>
                      <a:pPr algn="ctr" rtl="0"/>
                      <a:r>
                        <a:rPr lang="en-GB" sz="1600" noProof="0">
                          <a:solidFill>
                            <a:schemeClr val="tx2">
                              <a:lumMod val="75000"/>
                            </a:schemeClr>
                          </a:solidFill>
                        </a:rPr>
                        <a:t>4.4</a:t>
                      </a:r>
                    </a:p>
                  </a:txBody>
                  <a:tcPr anchor="ctr"/>
                </a:tc>
                <a:tc>
                  <a:txBody>
                    <a:bodyPr/>
                    <a:lstStyle/>
                    <a:p>
                      <a:pPr algn="ctr" rtl="0"/>
                      <a:r>
                        <a:rPr lang="en-GB" sz="1600" noProof="0">
                          <a:solidFill>
                            <a:schemeClr val="tx2">
                              <a:lumMod val="75000"/>
                            </a:schemeClr>
                          </a:solidFill>
                        </a:rPr>
                        <a:t>3.0</a:t>
                      </a:r>
                    </a:p>
                  </a:txBody>
                  <a:tcPr anchor="ctr"/>
                </a:tc>
                <a:extLst>
                  <a:ext uri="{0D108BD9-81ED-4DB2-BD59-A6C34878D82A}">
                    <a16:rowId xmlns:a16="http://schemas.microsoft.com/office/drawing/2014/main" val="3634243071"/>
                  </a:ext>
                </a:extLst>
              </a:tr>
              <a:tr h="655955">
                <a:tc>
                  <a:txBody>
                    <a:bodyPr/>
                    <a:lstStyle/>
                    <a:p>
                      <a:pPr algn="ctr" rtl="0"/>
                      <a:r>
                        <a:rPr lang="en-GB" sz="1600" noProof="0">
                          <a:solidFill>
                            <a:schemeClr val="tx2">
                              <a:lumMod val="75000"/>
                            </a:schemeClr>
                          </a:solidFill>
                        </a:rPr>
                        <a:t>Q3</a:t>
                      </a:r>
                    </a:p>
                  </a:txBody>
                  <a:tcPr anchor="ctr"/>
                </a:tc>
                <a:tc>
                  <a:txBody>
                    <a:bodyPr/>
                    <a:lstStyle/>
                    <a:p>
                      <a:pPr algn="ctr" rtl="0"/>
                      <a:r>
                        <a:rPr lang="en-GB" sz="1600" noProof="0">
                          <a:solidFill>
                            <a:schemeClr val="tx2">
                              <a:lumMod val="75000"/>
                            </a:schemeClr>
                          </a:solidFill>
                        </a:rPr>
                        <a:t>2.1</a:t>
                      </a:r>
                    </a:p>
                  </a:txBody>
                  <a:tcPr anchor="ctr"/>
                </a:tc>
                <a:tc>
                  <a:txBody>
                    <a:bodyPr/>
                    <a:lstStyle/>
                    <a:p>
                      <a:pPr algn="ctr" rtl="0"/>
                      <a:r>
                        <a:rPr lang="en-GB" sz="1600" noProof="0">
                          <a:solidFill>
                            <a:schemeClr val="tx2">
                              <a:lumMod val="75000"/>
                            </a:schemeClr>
                          </a:solidFill>
                        </a:rPr>
                        <a:t>1.7</a:t>
                      </a:r>
                    </a:p>
                  </a:txBody>
                  <a:tcPr anchor="ctr"/>
                </a:tc>
                <a:tc>
                  <a:txBody>
                    <a:bodyPr/>
                    <a:lstStyle/>
                    <a:p>
                      <a:pPr algn="ctr" rtl="0"/>
                      <a:r>
                        <a:rPr lang="en-GB" sz="1600" noProof="0">
                          <a:solidFill>
                            <a:schemeClr val="tx2">
                              <a:lumMod val="75000"/>
                            </a:schemeClr>
                          </a:solidFill>
                        </a:rPr>
                        <a:t>2.5</a:t>
                      </a:r>
                    </a:p>
                  </a:txBody>
                  <a:tcPr anchor="ctr"/>
                </a:tc>
                <a:tc>
                  <a:txBody>
                    <a:bodyPr/>
                    <a:lstStyle/>
                    <a:p>
                      <a:pPr algn="ctr" rtl="0"/>
                      <a:r>
                        <a:rPr lang="en-GB" sz="1600" noProof="0">
                          <a:solidFill>
                            <a:schemeClr val="tx2">
                              <a:lumMod val="75000"/>
                            </a:schemeClr>
                          </a:solidFill>
                        </a:rPr>
                        <a:t>2.8</a:t>
                      </a:r>
                    </a:p>
                  </a:txBody>
                  <a:tcPr anchor="ctr"/>
                </a:tc>
                <a:extLst>
                  <a:ext uri="{0D108BD9-81ED-4DB2-BD59-A6C34878D82A}">
                    <a16:rowId xmlns:a16="http://schemas.microsoft.com/office/drawing/2014/main" val="415808797"/>
                  </a:ext>
                </a:extLst>
              </a:tr>
              <a:tr h="655955">
                <a:tc>
                  <a:txBody>
                    <a:bodyPr/>
                    <a:lstStyle/>
                    <a:p>
                      <a:pPr algn="ctr" rtl="0"/>
                      <a:r>
                        <a:rPr lang="en-GB" sz="1600" noProof="0">
                          <a:solidFill>
                            <a:schemeClr val="tx2">
                              <a:lumMod val="75000"/>
                            </a:schemeClr>
                          </a:solidFill>
                        </a:rPr>
                        <a:t>Q4</a:t>
                      </a:r>
                    </a:p>
                  </a:txBody>
                  <a:tcPr anchor="ctr"/>
                </a:tc>
                <a:tc>
                  <a:txBody>
                    <a:bodyPr/>
                    <a:lstStyle/>
                    <a:p>
                      <a:pPr algn="ctr" rtl="0"/>
                      <a:r>
                        <a:rPr lang="en-GB" sz="1600" noProof="0">
                          <a:solidFill>
                            <a:schemeClr val="tx2">
                              <a:lumMod val="75000"/>
                            </a:schemeClr>
                          </a:solidFill>
                        </a:rPr>
                        <a:t>4.5</a:t>
                      </a:r>
                    </a:p>
                  </a:txBody>
                  <a:tcPr anchor="ctr"/>
                </a:tc>
                <a:tc>
                  <a:txBody>
                    <a:bodyPr/>
                    <a:lstStyle/>
                    <a:p>
                      <a:pPr algn="ctr" rtl="0"/>
                      <a:r>
                        <a:rPr lang="en-GB" sz="1600" noProof="0">
                          <a:solidFill>
                            <a:schemeClr val="tx2">
                              <a:lumMod val="75000"/>
                            </a:schemeClr>
                          </a:solidFill>
                        </a:rPr>
                        <a:t>2.2</a:t>
                      </a:r>
                    </a:p>
                  </a:txBody>
                  <a:tcPr anchor="ctr"/>
                </a:tc>
                <a:tc>
                  <a:txBody>
                    <a:bodyPr/>
                    <a:lstStyle/>
                    <a:p>
                      <a:pPr algn="ctr" rtl="0"/>
                      <a:r>
                        <a:rPr lang="en-GB" sz="1600" noProof="0">
                          <a:solidFill>
                            <a:schemeClr val="tx2">
                              <a:lumMod val="75000"/>
                            </a:schemeClr>
                          </a:solidFill>
                        </a:rPr>
                        <a:t>1.7</a:t>
                      </a:r>
                    </a:p>
                  </a:txBody>
                  <a:tcPr anchor="ctr"/>
                </a:tc>
                <a:tc>
                  <a:txBody>
                    <a:bodyPr/>
                    <a:lstStyle/>
                    <a:p>
                      <a:pPr algn="ctr" rtl="0"/>
                      <a:r>
                        <a:rPr lang="en-GB" sz="1600" noProof="0" dirty="0">
                          <a:solidFill>
                            <a:schemeClr val="tx2">
                              <a:lumMod val="75000"/>
                            </a:schemeClr>
                          </a:solidFill>
                        </a:rPr>
                        <a:t>7.0</a:t>
                      </a:r>
                    </a:p>
                  </a:txBody>
                  <a:tcPr anchor="ctr"/>
                </a:tc>
                <a:extLst>
                  <a:ext uri="{0D108BD9-81ED-4DB2-BD59-A6C34878D82A}">
                    <a16:rowId xmlns:a16="http://schemas.microsoft.com/office/drawing/2014/main" val="380950325"/>
                  </a:ext>
                </a:extLst>
              </a:tr>
            </a:tbl>
          </a:graphicData>
        </a:graphic>
      </p:graphicFrame>
    </p:spTree>
    <p:extLst>
      <p:ext uri="{BB962C8B-B14F-4D97-AF65-F5344CB8AC3E}">
        <p14:creationId xmlns:p14="http://schemas.microsoft.com/office/powerpoint/2010/main" val="4027629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1EF7656-A78E-4065-BA35-82DF8A5D175E}"/>
              </a:ext>
            </a:extLst>
          </p:cNvPr>
          <p:cNvSpPr>
            <a:spLocks noGrp="1"/>
          </p:cNvSpPr>
          <p:nvPr>
            <p:ph type="title"/>
          </p:nvPr>
        </p:nvSpPr>
        <p:spPr>
          <a:xfrm>
            <a:off x="6784848" y="1719072"/>
            <a:ext cx="4709160" cy="2926080"/>
          </a:xfrm>
        </p:spPr>
        <p:txBody>
          <a:bodyPr rtlCol="0" anchor="b">
            <a:normAutofit/>
          </a:bodyPr>
          <a:lstStyle/>
          <a:p>
            <a:pPr rtl="0"/>
            <a:r>
              <a:rPr lang="en-GB"/>
              <a:t>Business opportunities are like buses. There's always another one coming.</a:t>
            </a:r>
          </a:p>
        </p:txBody>
      </p:sp>
      <p:pic>
        <p:nvPicPr>
          <p:cNvPr id="10" name="Picture Placeholder 9" descr="photo of dandelion&#10;">
            <a:extLst>
              <a:ext uri="{FF2B5EF4-FFF2-40B4-BE49-F238E27FC236}">
                <a16:creationId xmlns:a16="http://schemas.microsoft.com/office/drawing/2014/main" id="{20563118-9176-49D8-94ED-2A61A207A09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6099048" cy="6858000"/>
          </a:xfrm>
        </p:spPr>
      </p:pic>
      <p:sp>
        <p:nvSpPr>
          <p:cNvPr id="12" name="Text Placeholder 11">
            <a:extLst>
              <a:ext uri="{FF2B5EF4-FFF2-40B4-BE49-F238E27FC236}">
                <a16:creationId xmlns:a16="http://schemas.microsoft.com/office/drawing/2014/main" id="{A7807CD3-B422-4F83-9719-CB326AC822E4}"/>
              </a:ext>
            </a:extLst>
          </p:cNvPr>
          <p:cNvSpPr>
            <a:spLocks noGrp="1"/>
          </p:cNvSpPr>
          <p:nvPr>
            <p:ph type="body" sz="quarter" idx="15"/>
          </p:nvPr>
        </p:nvSpPr>
        <p:spPr>
          <a:xfrm>
            <a:off x="6784848" y="4864608"/>
            <a:ext cx="4709160" cy="365760"/>
          </a:xfrm>
        </p:spPr>
        <p:txBody>
          <a:bodyPr rtlCol="0">
            <a:normAutofit/>
          </a:bodyPr>
          <a:lstStyle/>
          <a:p>
            <a:pPr rtl="0"/>
            <a:r>
              <a:rPr lang="en-GB"/>
              <a:t>RICHARD BRANSON</a:t>
            </a:r>
          </a:p>
        </p:txBody>
      </p:sp>
      <p:sp>
        <p:nvSpPr>
          <p:cNvPr id="49" name="Date Placeholder 48">
            <a:extLst>
              <a:ext uri="{FF2B5EF4-FFF2-40B4-BE49-F238E27FC236}">
                <a16:creationId xmlns:a16="http://schemas.microsoft.com/office/drawing/2014/main" id="{24BF52CC-EC79-4681-9DB6-52E0532E1EAB}"/>
              </a:ext>
            </a:extLst>
          </p:cNvPr>
          <p:cNvSpPr>
            <a:spLocks noGrp="1"/>
          </p:cNvSpPr>
          <p:nvPr>
            <p:ph type="dt" sz="half" idx="16"/>
          </p:nvPr>
        </p:nvSpPr>
        <p:spPr>
          <a:xfrm>
            <a:off x="841248" y="6356350"/>
            <a:ext cx="1828800" cy="365125"/>
          </a:xfrm>
        </p:spPr>
        <p:txBody>
          <a:bodyPr rtlCol="0"/>
          <a:lstStyle/>
          <a:p>
            <a:pPr rtl="0"/>
            <a:r>
              <a:rPr lang="en-GB"/>
              <a:t>20XX</a:t>
            </a:r>
          </a:p>
        </p:txBody>
      </p:sp>
      <p:sp>
        <p:nvSpPr>
          <p:cNvPr id="50" name="Footer Placeholder 49">
            <a:extLst>
              <a:ext uri="{FF2B5EF4-FFF2-40B4-BE49-F238E27FC236}">
                <a16:creationId xmlns:a16="http://schemas.microsoft.com/office/drawing/2014/main" id="{4FA2B25F-A2C4-4D59-B248-DB84C0671426}"/>
              </a:ext>
            </a:extLst>
          </p:cNvPr>
          <p:cNvSpPr>
            <a:spLocks noGrp="1"/>
          </p:cNvSpPr>
          <p:nvPr>
            <p:ph type="ftr" sz="quarter" idx="14"/>
          </p:nvPr>
        </p:nvSpPr>
        <p:spPr>
          <a:xfrm>
            <a:off x="6345609" y="6356350"/>
            <a:ext cx="2743200" cy="365125"/>
          </a:xfrm>
        </p:spPr>
        <p:txBody>
          <a:bodyPr rtlCol="0"/>
          <a:lstStyle/>
          <a:p>
            <a:pPr rtl="0"/>
            <a:r>
              <a:rPr lang="en-GB"/>
              <a:t>Presentation title</a:t>
            </a:r>
          </a:p>
        </p:txBody>
      </p:sp>
      <p:sp>
        <p:nvSpPr>
          <p:cNvPr id="51" name="Slide Number Placeholder 50">
            <a:extLst>
              <a:ext uri="{FF2B5EF4-FFF2-40B4-BE49-F238E27FC236}">
                <a16:creationId xmlns:a16="http://schemas.microsoft.com/office/drawing/2014/main" id="{2A0EFA49-135C-4F01-A453-F4355A528AD0}"/>
              </a:ext>
            </a:extLst>
          </p:cNvPr>
          <p:cNvSpPr>
            <a:spLocks noGrp="1"/>
          </p:cNvSpPr>
          <p:nvPr>
            <p:ph type="sldNum" sz="quarter" idx="12"/>
          </p:nvPr>
        </p:nvSpPr>
        <p:spPr>
          <a:xfrm>
            <a:off x="9537031" y="6356350"/>
            <a:ext cx="1828800" cy="365125"/>
          </a:xfrm>
        </p:spPr>
        <p:txBody>
          <a:bodyPr rtlCol="0"/>
          <a:lstStyle/>
          <a:p>
            <a:pPr rtl="0"/>
            <a:fld id="{294A09A9-5501-47C1-A89A-A340965A2BE2}" type="slidenum">
              <a:rPr lang="en-GB" smtClean="0"/>
              <a:pPr rtl="0"/>
              <a:t>28</a:t>
            </a:fld>
            <a:endParaRPr lang="en-GB"/>
          </a:p>
        </p:txBody>
      </p:sp>
    </p:spTree>
    <p:extLst>
      <p:ext uri="{BB962C8B-B14F-4D97-AF65-F5344CB8AC3E}">
        <p14:creationId xmlns:p14="http://schemas.microsoft.com/office/powerpoint/2010/main" val="2909400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97">
            <a:extLst>
              <a:ext uri="{FF2B5EF4-FFF2-40B4-BE49-F238E27FC236}">
                <a16:creationId xmlns:a16="http://schemas.microsoft.com/office/drawing/2014/main" id="{7DD80A03-4E46-493A-82B4-799A0FA96E0F}"/>
              </a:ext>
            </a:extLst>
          </p:cNvPr>
          <p:cNvSpPr>
            <a:spLocks noGrp="1"/>
          </p:cNvSpPr>
          <p:nvPr>
            <p:ph type="title"/>
          </p:nvPr>
        </p:nvSpPr>
        <p:spPr>
          <a:xfrm>
            <a:off x="841248" y="2048256"/>
            <a:ext cx="2206752" cy="868680"/>
          </a:xfrm>
        </p:spPr>
        <p:txBody>
          <a:bodyPr rtlCol="0"/>
          <a:lstStyle/>
          <a:p>
            <a:pPr rtl="0"/>
            <a:r>
              <a:rPr lang="en-GB"/>
              <a:t>OUR TEAM</a:t>
            </a:r>
          </a:p>
        </p:txBody>
      </p:sp>
      <p:pic>
        <p:nvPicPr>
          <p:cNvPr id="32" name="Picture Placeholder 31" descr="Team member headshot">
            <a:extLst>
              <a:ext uri="{FF2B5EF4-FFF2-40B4-BE49-F238E27FC236}">
                <a16:creationId xmlns:a16="http://schemas.microsoft.com/office/drawing/2014/main" id="{114BBAB4-54CF-417F-8BC8-AA474E4E658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3995928" y="923544"/>
            <a:ext cx="3383280" cy="1691640"/>
          </a:xfrm>
        </p:spPr>
      </p:pic>
      <p:sp>
        <p:nvSpPr>
          <p:cNvPr id="56" name="Text Placeholder 55">
            <a:extLst>
              <a:ext uri="{FF2B5EF4-FFF2-40B4-BE49-F238E27FC236}">
                <a16:creationId xmlns:a16="http://schemas.microsoft.com/office/drawing/2014/main" id="{DBEB1896-B65D-4081-ADBA-57D7C677FD30}"/>
              </a:ext>
            </a:extLst>
          </p:cNvPr>
          <p:cNvSpPr>
            <a:spLocks noGrp="1"/>
          </p:cNvSpPr>
          <p:nvPr>
            <p:ph type="body" sz="quarter" idx="19"/>
          </p:nvPr>
        </p:nvSpPr>
        <p:spPr>
          <a:xfrm>
            <a:off x="3995928" y="2752344"/>
            <a:ext cx="3346704" cy="265176"/>
          </a:xfrm>
        </p:spPr>
        <p:txBody>
          <a:bodyPr rtlCol="0"/>
          <a:lstStyle/>
          <a:p>
            <a:pPr rtl="0"/>
            <a:r>
              <a:rPr lang="en-GB"/>
              <a:t>TAKUMA HAYASHI</a:t>
            </a:r>
          </a:p>
        </p:txBody>
      </p:sp>
      <p:sp>
        <p:nvSpPr>
          <p:cNvPr id="57" name="Text Placeholder 56">
            <a:extLst>
              <a:ext uri="{FF2B5EF4-FFF2-40B4-BE49-F238E27FC236}">
                <a16:creationId xmlns:a16="http://schemas.microsoft.com/office/drawing/2014/main" id="{F4FC1553-7958-4961-A863-E1E91F762B67}"/>
              </a:ext>
            </a:extLst>
          </p:cNvPr>
          <p:cNvSpPr>
            <a:spLocks noGrp="1"/>
          </p:cNvSpPr>
          <p:nvPr>
            <p:ph type="body" sz="quarter" idx="20"/>
          </p:nvPr>
        </p:nvSpPr>
        <p:spPr>
          <a:xfrm>
            <a:off x="3995928" y="3072384"/>
            <a:ext cx="3346704" cy="265176"/>
          </a:xfrm>
        </p:spPr>
        <p:txBody>
          <a:bodyPr rtlCol="0"/>
          <a:lstStyle/>
          <a:p>
            <a:pPr rtl="0"/>
            <a:r>
              <a:rPr lang="en-GB"/>
              <a:t>President</a:t>
            </a:r>
          </a:p>
        </p:txBody>
      </p:sp>
      <p:pic>
        <p:nvPicPr>
          <p:cNvPr id="34" name="Picture Placeholder 33" descr="Team member headshot">
            <a:extLst>
              <a:ext uri="{FF2B5EF4-FFF2-40B4-BE49-F238E27FC236}">
                <a16:creationId xmlns:a16="http://schemas.microsoft.com/office/drawing/2014/main" id="{B036CA94-62CE-48D6-BCBA-3088EECE6FAE}"/>
              </a:ext>
            </a:extLst>
          </p:cNvPr>
          <p:cNvPicPr>
            <a:picLocks noGrp="1" noChangeAspect="1"/>
          </p:cNvPicPr>
          <p:nvPr>
            <p:ph type="pic" sz="quarter" idx="21"/>
          </p:nvPr>
        </p:nvPicPr>
        <p:blipFill rotWithShape="1">
          <a:blip r:embed="rId4" cstate="screen">
            <a:extLst>
              <a:ext uri="{28A0092B-C50C-407E-A947-70E740481C1C}">
                <a14:useLocalDpi xmlns:a14="http://schemas.microsoft.com/office/drawing/2010/main" val="0"/>
              </a:ext>
            </a:extLst>
          </a:blip>
          <a:srcRect/>
          <a:stretch/>
        </p:blipFill>
        <p:spPr>
          <a:xfrm>
            <a:off x="8110728" y="923544"/>
            <a:ext cx="3383280" cy="1691640"/>
          </a:xfrm>
        </p:spPr>
      </p:pic>
      <p:sp>
        <p:nvSpPr>
          <p:cNvPr id="58" name="Text Placeholder 57">
            <a:extLst>
              <a:ext uri="{FF2B5EF4-FFF2-40B4-BE49-F238E27FC236}">
                <a16:creationId xmlns:a16="http://schemas.microsoft.com/office/drawing/2014/main" id="{7E62BD6A-1F4D-4FC5-9CC7-6EB5541AE6D9}"/>
              </a:ext>
            </a:extLst>
          </p:cNvPr>
          <p:cNvSpPr>
            <a:spLocks noGrp="1"/>
          </p:cNvSpPr>
          <p:nvPr>
            <p:ph type="body" sz="quarter" idx="22"/>
          </p:nvPr>
        </p:nvSpPr>
        <p:spPr>
          <a:xfrm>
            <a:off x="8110728" y="2752344"/>
            <a:ext cx="3346704" cy="265176"/>
          </a:xfrm>
        </p:spPr>
        <p:txBody>
          <a:bodyPr rtlCol="0"/>
          <a:lstStyle/>
          <a:p>
            <a:pPr rtl="0"/>
            <a:r>
              <a:rPr lang="en-GB"/>
              <a:t>MIRJAM NILSSON</a:t>
            </a:r>
          </a:p>
        </p:txBody>
      </p:sp>
      <p:sp>
        <p:nvSpPr>
          <p:cNvPr id="59" name="Text Placeholder 58">
            <a:extLst>
              <a:ext uri="{FF2B5EF4-FFF2-40B4-BE49-F238E27FC236}">
                <a16:creationId xmlns:a16="http://schemas.microsoft.com/office/drawing/2014/main" id="{8963CDB5-5E75-43B6-B164-0264BB991EBA}"/>
              </a:ext>
            </a:extLst>
          </p:cNvPr>
          <p:cNvSpPr>
            <a:spLocks noGrp="1"/>
          </p:cNvSpPr>
          <p:nvPr>
            <p:ph type="body" sz="quarter" idx="23"/>
          </p:nvPr>
        </p:nvSpPr>
        <p:spPr>
          <a:xfrm>
            <a:off x="8110728" y="3072384"/>
            <a:ext cx="3346704" cy="265176"/>
          </a:xfrm>
        </p:spPr>
        <p:txBody>
          <a:bodyPr rtlCol="0"/>
          <a:lstStyle/>
          <a:p>
            <a:pPr rtl="0"/>
            <a:r>
              <a:rPr lang="en-GB"/>
              <a:t>Chief Executive Officer</a:t>
            </a:r>
          </a:p>
        </p:txBody>
      </p:sp>
      <p:pic>
        <p:nvPicPr>
          <p:cNvPr id="36" name="Picture Placeholder 35" descr="Team member headshot">
            <a:extLst>
              <a:ext uri="{FF2B5EF4-FFF2-40B4-BE49-F238E27FC236}">
                <a16:creationId xmlns:a16="http://schemas.microsoft.com/office/drawing/2014/main" id="{D12DBEAF-7B70-4176-9F70-A28AED6F8FFE}"/>
              </a:ext>
            </a:extLst>
          </p:cNvPr>
          <p:cNvPicPr>
            <a:picLocks noGrp="1" noChangeAspect="1"/>
          </p:cNvPicPr>
          <p:nvPr>
            <p:ph type="pic" sz="quarter" idx="24"/>
          </p:nvPr>
        </p:nvPicPr>
        <p:blipFill rotWithShape="1">
          <a:blip r:embed="rId5" cstate="screen">
            <a:extLst>
              <a:ext uri="{28A0092B-C50C-407E-A947-70E740481C1C}">
                <a14:useLocalDpi xmlns:a14="http://schemas.microsoft.com/office/drawing/2010/main" val="0"/>
              </a:ext>
            </a:extLst>
          </a:blip>
          <a:srcRect/>
          <a:stretch/>
        </p:blipFill>
        <p:spPr>
          <a:xfrm>
            <a:off x="3995928" y="3657600"/>
            <a:ext cx="3383280" cy="1691640"/>
          </a:xfrm>
        </p:spPr>
      </p:pic>
      <p:sp>
        <p:nvSpPr>
          <p:cNvPr id="63" name="Text Placeholder 62">
            <a:extLst>
              <a:ext uri="{FF2B5EF4-FFF2-40B4-BE49-F238E27FC236}">
                <a16:creationId xmlns:a16="http://schemas.microsoft.com/office/drawing/2014/main" id="{7A16789D-3C0D-4A3B-A409-B9F9D070F48A}"/>
              </a:ext>
            </a:extLst>
          </p:cNvPr>
          <p:cNvSpPr>
            <a:spLocks noGrp="1"/>
          </p:cNvSpPr>
          <p:nvPr>
            <p:ph type="body" sz="quarter" idx="25"/>
          </p:nvPr>
        </p:nvSpPr>
        <p:spPr>
          <a:xfrm>
            <a:off x="3995928" y="5468112"/>
            <a:ext cx="3346704" cy="265176"/>
          </a:xfrm>
        </p:spPr>
        <p:txBody>
          <a:bodyPr rtlCol="0"/>
          <a:lstStyle/>
          <a:p>
            <a:pPr rtl="0"/>
            <a:r>
              <a:rPr lang="en-GB"/>
              <a:t>FLORA BERGGREN</a:t>
            </a:r>
          </a:p>
        </p:txBody>
      </p:sp>
      <p:sp>
        <p:nvSpPr>
          <p:cNvPr id="65" name="Text Placeholder 64">
            <a:extLst>
              <a:ext uri="{FF2B5EF4-FFF2-40B4-BE49-F238E27FC236}">
                <a16:creationId xmlns:a16="http://schemas.microsoft.com/office/drawing/2014/main" id="{77573F1B-4EFD-4B8D-BA9A-B96A3B750B92}"/>
              </a:ext>
            </a:extLst>
          </p:cNvPr>
          <p:cNvSpPr>
            <a:spLocks noGrp="1"/>
          </p:cNvSpPr>
          <p:nvPr>
            <p:ph type="body" sz="quarter" idx="26"/>
          </p:nvPr>
        </p:nvSpPr>
        <p:spPr>
          <a:xfrm>
            <a:off x="3995928" y="5779008"/>
            <a:ext cx="3346704" cy="265176"/>
          </a:xfrm>
        </p:spPr>
        <p:txBody>
          <a:bodyPr rtlCol="0"/>
          <a:lstStyle/>
          <a:p>
            <a:pPr rtl="0"/>
            <a:r>
              <a:rPr lang="en-GB"/>
              <a:t>Chief Operations Officer</a:t>
            </a:r>
          </a:p>
        </p:txBody>
      </p:sp>
      <p:pic>
        <p:nvPicPr>
          <p:cNvPr id="38" name="Picture Placeholder 37" descr="Team member headshot">
            <a:extLst>
              <a:ext uri="{FF2B5EF4-FFF2-40B4-BE49-F238E27FC236}">
                <a16:creationId xmlns:a16="http://schemas.microsoft.com/office/drawing/2014/main" id="{DA54968D-F69E-4158-B5DF-ADC1D278A18E}"/>
              </a:ext>
            </a:extLst>
          </p:cNvPr>
          <p:cNvPicPr>
            <a:picLocks noGrp="1" noChangeAspect="1"/>
          </p:cNvPicPr>
          <p:nvPr>
            <p:ph type="pic" sz="quarter" idx="27"/>
          </p:nvPr>
        </p:nvPicPr>
        <p:blipFill rotWithShape="1">
          <a:blip r:embed="rId6" cstate="screen">
            <a:extLst>
              <a:ext uri="{28A0092B-C50C-407E-A947-70E740481C1C}">
                <a14:useLocalDpi xmlns:a14="http://schemas.microsoft.com/office/drawing/2010/main" val="0"/>
              </a:ext>
            </a:extLst>
          </a:blip>
          <a:srcRect/>
          <a:stretch/>
        </p:blipFill>
        <p:spPr>
          <a:xfrm>
            <a:off x="8110728" y="3657600"/>
            <a:ext cx="3383280" cy="1691640"/>
          </a:xfrm>
        </p:spPr>
      </p:pic>
      <p:sp>
        <p:nvSpPr>
          <p:cNvPr id="61" name="Text Placeholder 60">
            <a:extLst>
              <a:ext uri="{FF2B5EF4-FFF2-40B4-BE49-F238E27FC236}">
                <a16:creationId xmlns:a16="http://schemas.microsoft.com/office/drawing/2014/main" id="{874AB945-D8F5-4B1A-8741-8BF067EDC92C}"/>
              </a:ext>
            </a:extLst>
          </p:cNvPr>
          <p:cNvSpPr>
            <a:spLocks noGrp="1"/>
          </p:cNvSpPr>
          <p:nvPr>
            <p:ph type="body" sz="quarter" idx="28"/>
          </p:nvPr>
        </p:nvSpPr>
        <p:spPr>
          <a:xfrm>
            <a:off x="8110728" y="5468112"/>
            <a:ext cx="3346704" cy="265176"/>
          </a:xfrm>
        </p:spPr>
        <p:txBody>
          <a:bodyPr rtlCol="0"/>
          <a:lstStyle/>
          <a:p>
            <a:pPr rtl="0"/>
            <a:r>
              <a:rPr lang="en-GB"/>
              <a:t>RAJESH SANTOSHI</a:t>
            </a:r>
          </a:p>
        </p:txBody>
      </p:sp>
      <p:sp>
        <p:nvSpPr>
          <p:cNvPr id="67" name="Text Placeholder 66">
            <a:extLst>
              <a:ext uri="{FF2B5EF4-FFF2-40B4-BE49-F238E27FC236}">
                <a16:creationId xmlns:a16="http://schemas.microsoft.com/office/drawing/2014/main" id="{1B11E2DE-AC50-4F88-B902-F13B04370DA2}"/>
              </a:ext>
            </a:extLst>
          </p:cNvPr>
          <p:cNvSpPr>
            <a:spLocks noGrp="1"/>
          </p:cNvSpPr>
          <p:nvPr>
            <p:ph type="body" sz="quarter" idx="29"/>
          </p:nvPr>
        </p:nvSpPr>
        <p:spPr>
          <a:xfrm>
            <a:off x="8110728" y="5779008"/>
            <a:ext cx="3346704" cy="265176"/>
          </a:xfrm>
        </p:spPr>
        <p:txBody>
          <a:bodyPr rtlCol="0"/>
          <a:lstStyle/>
          <a:p>
            <a:pPr rtl="0"/>
            <a:r>
              <a:rPr lang="en-GB"/>
              <a:t>VP Marketing</a:t>
            </a:r>
          </a:p>
        </p:txBody>
      </p:sp>
      <p:sp>
        <p:nvSpPr>
          <p:cNvPr id="3" name="Date Placeholder 2">
            <a:extLst>
              <a:ext uri="{FF2B5EF4-FFF2-40B4-BE49-F238E27FC236}">
                <a16:creationId xmlns:a16="http://schemas.microsoft.com/office/drawing/2014/main" id="{A36E9886-5B70-4F3A-A999-15D6807E1AE2}"/>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4" name="Footer Placeholder 3">
            <a:extLst>
              <a:ext uri="{FF2B5EF4-FFF2-40B4-BE49-F238E27FC236}">
                <a16:creationId xmlns:a16="http://schemas.microsoft.com/office/drawing/2014/main" id="{28ACB6A2-99B6-4FFA-87DD-FA5CE7FDFD30}"/>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B702C59F-E318-463D-85D3-0464114CC339}"/>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29</a:t>
            </a:fld>
            <a:endParaRPr lang="en-GB"/>
          </a:p>
        </p:txBody>
      </p:sp>
    </p:spTree>
    <p:extLst>
      <p:ext uri="{BB962C8B-B14F-4D97-AF65-F5344CB8AC3E}">
        <p14:creationId xmlns:p14="http://schemas.microsoft.com/office/powerpoint/2010/main" val="84176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434847" y="381000"/>
            <a:ext cx="6299781" cy="1325563"/>
          </a:xfrm>
        </p:spPr>
        <p:txBody>
          <a:bodyPr rtlCol="0"/>
          <a:lstStyle/>
          <a:p>
            <a:pPr rtl="0"/>
            <a:r>
              <a:rPr lang="en-GB" dirty="0"/>
              <a:t>Sea-level contribution</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type="body" sz="quarter" idx="10"/>
          </p:nvPr>
        </p:nvSpPr>
        <p:spPr>
          <a:xfrm>
            <a:off x="838200" y="1706563"/>
            <a:ext cx="3019552" cy="2696918"/>
          </a:xfrm>
        </p:spPr>
        <p:txBody>
          <a:bodyPr vert="horz" lIns="91440" tIns="45720" rIns="91440" bIns="45720" rtlCol="0" anchor="t">
            <a:normAutofit/>
          </a:bodyPr>
          <a:lstStyle/>
          <a:p>
            <a:pPr rtl="0"/>
            <a:r>
              <a:rPr lang="en-GB" dirty="0"/>
              <a:t>Reflect sun</a:t>
            </a:r>
          </a:p>
          <a:p>
            <a:pPr rtl="0"/>
            <a:r>
              <a:rPr lang="en-GB" dirty="0"/>
              <a:t>Melts in the water</a:t>
            </a:r>
          </a:p>
          <a:p>
            <a:pPr rtl="0"/>
            <a:endParaRPr lang="en-GB" dirty="0"/>
          </a:p>
          <a:p>
            <a:pPr rtl="0"/>
            <a:endParaRPr lang="en-GB" dirty="0"/>
          </a:p>
        </p:txBody>
      </p:sp>
      <p:sp>
        <p:nvSpPr>
          <p:cNvPr id="26" name="Date Placeholder 25">
            <a:extLst>
              <a:ext uri="{FF2B5EF4-FFF2-40B4-BE49-F238E27FC236}">
                <a16:creationId xmlns:a16="http://schemas.microsoft.com/office/drawing/2014/main" id="{B03F7300-C115-46F1-88E3-4CBC017DA815}"/>
              </a:ext>
            </a:extLst>
          </p:cNvPr>
          <p:cNvSpPr>
            <a:spLocks noGrp="1"/>
          </p:cNvSpPr>
          <p:nvPr>
            <p:ph type="dt" sz="half" idx="12"/>
          </p:nvPr>
        </p:nvSpPr>
        <p:spPr>
          <a:xfrm>
            <a:off x="838200" y="6356350"/>
            <a:ext cx="2743200" cy="365125"/>
          </a:xfrm>
        </p:spPr>
        <p:txBody>
          <a:bodyPr rtlCol="0"/>
          <a:lstStyle/>
          <a:p>
            <a:pPr rtl="0"/>
            <a:r>
              <a:rPr lang="en-GB" dirty="0"/>
              <a:t>2022</a:t>
            </a:r>
          </a:p>
        </p:txBody>
      </p:sp>
      <p:sp>
        <p:nvSpPr>
          <p:cNvPr id="27" name="Footer Placeholder 26">
            <a:extLst>
              <a:ext uri="{FF2B5EF4-FFF2-40B4-BE49-F238E27FC236}">
                <a16:creationId xmlns:a16="http://schemas.microsoft.com/office/drawing/2014/main" id="{8672DD3E-2D32-4972-8EF6-8778B7807D10}"/>
              </a:ext>
            </a:extLst>
          </p:cNvPr>
          <p:cNvSpPr>
            <a:spLocks noGrp="1"/>
          </p:cNvSpPr>
          <p:nvPr>
            <p:ph type="ftr" sz="quarter" idx="13"/>
          </p:nvPr>
        </p:nvSpPr>
        <p:spPr>
          <a:xfrm>
            <a:off x="4038600" y="6356350"/>
            <a:ext cx="4114800" cy="365125"/>
          </a:xfrm>
        </p:spPr>
        <p:txBody>
          <a:bodyPr rtlCol="0"/>
          <a:lstStyle/>
          <a:p>
            <a:pPr rtl="0"/>
            <a:r>
              <a:rPr lang="en-GB"/>
              <a:t>Presentation title</a:t>
            </a:r>
          </a:p>
        </p:txBody>
      </p:sp>
      <p:sp>
        <p:nvSpPr>
          <p:cNvPr id="28" name="Slide Number Placeholder 27">
            <a:extLst>
              <a:ext uri="{FF2B5EF4-FFF2-40B4-BE49-F238E27FC236}">
                <a16:creationId xmlns:a16="http://schemas.microsoft.com/office/drawing/2014/main" id="{016A27EB-BF96-4963-93AA-A9B409137B3A}"/>
              </a:ext>
            </a:extLst>
          </p:cNvPr>
          <p:cNvSpPr>
            <a:spLocks noGrp="1"/>
          </p:cNvSpPr>
          <p:nvPr>
            <p:ph type="sldNum" sz="quarter" idx="14"/>
          </p:nvPr>
        </p:nvSpPr>
        <p:spPr>
          <a:xfrm>
            <a:off x="8610600" y="6356350"/>
            <a:ext cx="2743200" cy="365125"/>
          </a:xfrm>
        </p:spPr>
        <p:txBody>
          <a:bodyPr rtlCol="0"/>
          <a:lstStyle/>
          <a:p>
            <a:pPr rtl="0"/>
            <a:fld id="{294A09A9-5501-47C1-A89A-A340965A2BE2}" type="slidenum">
              <a:rPr lang="en-GB" smtClean="0"/>
              <a:pPr rtl="0"/>
              <a:t>3</a:t>
            </a:fld>
            <a:endParaRPr lang="en-GB"/>
          </a:p>
        </p:txBody>
      </p:sp>
      <p:pic>
        <p:nvPicPr>
          <p:cNvPr id="7" name="Picture Placeholder 6" descr="Map&#10;&#10;Description automatically generated">
            <a:extLst>
              <a:ext uri="{FF2B5EF4-FFF2-40B4-BE49-F238E27FC236}">
                <a16:creationId xmlns:a16="http://schemas.microsoft.com/office/drawing/2014/main" id="{561A6745-7377-FD0A-7AE5-33AE78CBA7D0}"/>
              </a:ext>
            </a:extLst>
          </p:cNvPr>
          <p:cNvPicPr>
            <a:picLocks noGrp="1" noChangeAspect="1"/>
          </p:cNvPicPr>
          <p:nvPr>
            <p:ph type="pic" sz="quarter" idx="11"/>
          </p:nvPr>
        </p:nvPicPr>
        <p:blipFill>
          <a:blip r:embed="rId3"/>
          <a:srcRect t="1648" b="1648"/>
          <a:stretch>
            <a:fillRect/>
          </a:stretch>
        </p:blipFill>
        <p:spPr>
          <a:xfrm>
            <a:off x="4974993" y="1279979"/>
            <a:ext cx="6037498" cy="5076371"/>
          </a:xfrm>
        </p:spPr>
      </p:pic>
    </p:spTree>
    <p:extLst>
      <p:ext uri="{BB962C8B-B14F-4D97-AF65-F5344CB8AC3E}">
        <p14:creationId xmlns:p14="http://schemas.microsoft.com/office/powerpoint/2010/main" val="2447338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itle 158">
            <a:extLst>
              <a:ext uri="{FF2B5EF4-FFF2-40B4-BE49-F238E27FC236}">
                <a16:creationId xmlns:a16="http://schemas.microsoft.com/office/drawing/2014/main" id="{E05BE1A8-0567-4780-BF2E-8F9ABD4253D4}"/>
              </a:ext>
            </a:extLst>
          </p:cNvPr>
          <p:cNvSpPr>
            <a:spLocks noGrp="1"/>
          </p:cNvSpPr>
          <p:nvPr>
            <p:ph type="title"/>
          </p:nvPr>
        </p:nvSpPr>
        <p:spPr>
          <a:xfrm>
            <a:off x="841248" y="2048256"/>
            <a:ext cx="2206752" cy="868680"/>
          </a:xfrm>
        </p:spPr>
        <p:txBody>
          <a:bodyPr rtlCol="0">
            <a:normAutofit/>
          </a:bodyPr>
          <a:lstStyle/>
          <a:p>
            <a:pPr rtl="0"/>
            <a:r>
              <a:rPr lang="en-GB"/>
              <a:t>OUR TEAM </a:t>
            </a:r>
          </a:p>
        </p:txBody>
      </p:sp>
      <p:pic>
        <p:nvPicPr>
          <p:cNvPr id="18" name="Picture Placeholder 17" descr="Team member headshot">
            <a:extLst>
              <a:ext uri="{FF2B5EF4-FFF2-40B4-BE49-F238E27FC236}">
                <a16:creationId xmlns:a16="http://schemas.microsoft.com/office/drawing/2014/main" id="{B16C1FD9-B2C1-4C84-94E5-590F6621286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371850" y="905256"/>
            <a:ext cx="1828800" cy="1371600"/>
          </a:xfrm>
        </p:spPr>
      </p:pic>
      <p:pic>
        <p:nvPicPr>
          <p:cNvPr id="33" name="Picture Placeholder 32" descr="Team member headshot&#10;">
            <a:extLst>
              <a:ext uri="{FF2B5EF4-FFF2-40B4-BE49-F238E27FC236}">
                <a16:creationId xmlns:a16="http://schemas.microsoft.com/office/drawing/2014/main" id="{3D4DFF00-41E7-4906-99F8-6A373C75AF9D}"/>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5568950" y="905256"/>
            <a:ext cx="1828800" cy="1371600"/>
          </a:xfrm>
        </p:spPr>
      </p:pic>
      <p:pic>
        <p:nvPicPr>
          <p:cNvPr id="35" name="Picture Placeholder 34" descr="Team member headshot&#10;">
            <a:extLst>
              <a:ext uri="{FF2B5EF4-FFF2-40B4-BE49-F238E27FC236}">
                <a16:creationId xmlns:a16="http://schemas.microsoft.com/office/drawing/2014/main" id="{4BDF902E-4E26-48C4-A30D-028F290DBB6E}"/>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7766050" y="905256"/>
            <a:ext cx="1828800" cy="1371600"/>
          </a:xfrm>
        </p:spPr>
      </p:pic>
      <p:pic>
        <p:nvPicPr>
          <p:cNvPr id="37" name="Picture Placeholder 36" descr="Team member headshot&#10;">
            <a:extLst>
              <a:ext uri="{FF2B5EF4-FFF2-40B4-BE49-F238E27FC236}">
                <a16:creationId xmlns:a16="http://schemas.microsoft.com/office/drawing/2014/main" id="{20FCACF9-977F-403B-8084-08E73153E33D}"/>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963150" y="905256"/>
            <a:ext cx="1828800" cy="1371600"/>
          </a:xfrm>
        </p:spPr>
      </p:pic>
      <p:sp>
        <p:nvSpPr>
          <p:cNvPr id="9" name="Text Placeholder 8">
            <a:extLst>
              <a:ext uri="{FF2B5EF4-FFF2-40B4-BE49-F238E27FC236}">
                <a16:creationId xmlns:a16="http://schemas.microsoft.com/office/drawing/2014/main" id="{9E1EF1B2-335E-43EB-9125-19B83C760AEB}"/>
              </a:ext>
            </a:extLst>
          </p:cNvPr>
          <p:cNvSpPr>
            <a:spLocks noGrp="1"/>
          </p:cNvSpPr>
          <p:nvPr>
            <p:ph type="body" sz="quarter" idx="17"/>
          </p:nvPr>
        </p:nvSpPr>
        <p:spPr>
          <a:xfrm>
            <a:off x="3352801" y="2441448"/>
            <a:ext cx="1828800" cy="265176"/>
          </a:xfrm>
        </p:spPr>
        <p:txBody>
          <a:bodyPr rtlCol="0"/>
          <a:lstStyle/>
          <a:p>
            <a:pPr rtl="0"/>
            <a:r>
              <a:rPr lang="en-GB"/>
              <a:t>TAKUMA HAYASHI</a:t>
            </a:r>
          </a:p>
        </p:txBody>
      </p:sp>
      <p:sp>
        <p:nvSpPr>
          <p:cNvPr id="10" name="Text Placeholder 9">
            <a:extLst>
              <a:ext uri="{FF2B5EF4-FFF2-40B4-BE49-F238E27FC236}">
                <a16:creationId xmlns:a16="http://schemas.microsoft.com/office/drawing/2014/main" id="{F1C823EA-AE67-4F89-80E3-94F84C65C91E}"/>
              </a:ext>
            </a:extLst>
          </p:cNvPr>
          <p:cNvSpPr>
            <a:spLocks noGrp="1"/>
          </p:cNvSpPr>
          <p:nvPr>
            <p:ph type="body" sz="quarter" idx="18"/>
          </p:nvPr>
        </p:nvSpPr>
        <p:spPr>
          <a:xfrm>
            <a:off x="3352800" y="2761488"/>
            <a:ext cx="1828800" cy="265176"/>
          </a:xfrm>
        </p:spPr>
        <p:txBody>
          <a:bodyPr rtlCol="0"/>
          <a:lstStyle/>
          <a:p>
            <a:pPr rtl="0"/>
            <a:r>
              <a:rPr lang="en-GB"/>
              <a:t>President</a:t>
            </a:r>
          </a:p>
        </p:txBody>
      </p:sp>
      <p:sp>
        <p:nvSpPr>
          <p:cNvPr id="11" name="Text Placeholder 10">
            <a:extLst>
              <a:ext uri="{FF2B5EF4-FFF2-40B4-BE49-F238E27FC236}">
                <a16:creationId xmlns:a16="http://schemas.microsoft.com/office/drawing/2014/main" id="{75E659AB-DBD1-479C-A0A8-9315F5B373DE}"/>
              </a:ext>
            </a:extLst>
          </p:cNvPr>
          <p:cNvSpPr>
            <a:spLocks noGrp="1"/>
          </p:cNvSpPr>
          <p:nvPr>
            <p:ph type="body" sz="quarter" idx="19"/>
          </p:nvPr>
        </p:nvSpPr>
        <p:spPr>
          <a:xfrm>
            <a:off x="5534024" y="2441448"/>
            <a:ext cx="1828800" cy="265176"/>
          </a:xfrm>
        </p:spPr>
        <p:txBody>
          <a:bodyPr rtlCol="0"/>
          <a:lstStyle/>
          <a:p>
            <a:pPr rtl="0"/>
            <a:r>
              <a:rPr lang="en-GB"/>
              <a:t>MIRJAM NILSSON</a:t>
            </a:r>
          </a:p>
        </p:txBody>
      </p:sp>
      <p:sp>
        <p:nvSpPr>
          <p:cNvPr id="12" name="Text Placeholder 11">
            <a:extLst>
              <a:ext uri="{FF2B5EF4-FFF2-40B4-BE49-F238E27FC236}">
                <a16:creationId xmlns:a16="http://schemas.microsoft.com/office/drawing/2014/main" id="{9529C076-792D-4F29-A6A2-CB798E6ED071}"/>
              </a:ext>
            </a:extLst>
          </p:cNvPr>
          <p:cNvSpPr>
            <a:spLocks noGrp="1"/>
          </p:cNvSpPr>
          <p:nvPr>
            <p:ph type="body" sz="quarter" idx="20"/>
          </p:nvPr>
        </p:nvSpPr>
        <p:spPr>
          <a:xfrm>
            <a:off x="5534023" y="2761488"/>
            <a:ext cx="1828800" cy="265176"/>
          </a:xfrm>
        </p:spPr>
        <p:txBody>
          <a:bodyPr rtlCol="0"/>
          <a:lstStyle/>
          <a:p>
            <a:pPr rtl="0"/>
            <a:r>
              <a:rPr lang="en-GB"/>
              <a:t>Chief Executive Officer</a:t>
            </a:r>
          </a:p>
        </p:txBody>
      </p:sp>
      <p:sp>
        <p:nvSpPr>
          <p:cNvPr id="13" name="Text Placeholder 12">
            <a:extLst>
              <a:ext uri="{FF2B5EF4-FFF2-40B4-BE49-F238E27FC236}">
                <a16:creationId xmlns:a16="http://schemas.microsoft.com/office/drawing/2014/main" id="{60353248-CD1E-44F5-A92C-7508D95AF333}"/>
              </a:ext>
            </a:extLst>
          </p:cNvPr>
          <p:cNvSpPr>
            <a:spLocks noGrp="1"/>
          </p:cNvSpPr>
          <p:nvPr>
            <p:ph type="body" sz="quarter" idx="21"/>
          </p:nvPr>
        </p:nvSpPr>
        <p:spPr>
          <a:xfrm>
            <a:off x="7766050" y="2441448"/>
            <a:ext cx="1828800" cy="265176"/>
          </a:xfrm>
        </p:spPr>
        <p:txBody>
          <a:bodyPr rtlCol="0"/>
          <a:lstStyle/>
          <a:p>
            <a:pPr rtl="0"/>
            <a:r>
              <a:rPr lang="en-GB"/>
              <a:t>FLORA BERGGREN</a:t>
            </a:r>
          </a:p>
        </p:txBody>
      </p:sp>
      <p:sp>
        <p:nvSpPr>
          <p:cNvPr id="14" name="Text Placeholder 13">
            <a:extLst>
              <a:ext uri="{FF2B5EF4-FFF2-40B4-BE49-F238E27FC236}">
                <a16:creationId xmlns:a16="http://schemas.microsoft.com/office/drawing/2014/main" id="{58839587-5AC3-4D29-B488-2E8EBA4B3AA1}"/>
              </a:ext>
            </a:extLst>
          </p:cNvPr>
          <p:cNvSpPr>
            <a:spLocks noGrp="1"/>
          </p:cNvSpPr>
          <p:nvPr>
            <p:ph type="body" sz="quarter" idx="22"/>
          </p:nvPr>
        </p:nvSpPr>
        <p:spPr>
          <a:xfrm>
            <a:off x="7766049" y="2761488"/>
            <a:ext cx="1828800" cy="265176"/>
          </a:xfrm>
        </p:spPr>
        <p:txBody>
          <a:bodyPr rtlCol="0"/>
          <a:lstStyle/>
          <a:p>
            <a:pPr rtl="0"/>
            <a:r>
              <a:rPr lang="en-GB"/>
              <a:t>Chief Operations Officer</a:t>
            </a:r>
          </a:p>
        </p:txBody>
      </p:sp>
      <p:sp>
        <p:nvSpPr>
          <p:cNvPr id="15" name="Text Placeholder 14">
            <a:extLst>
              <a:ext uri="{FF2B5EF4-FFF2-40B4-BE49-F238E27FC236}">
                <a16:creationId xmlns:a16="http://schemas.microsoft.com/office/drawing/2014/main" id="{4A5CB28F-E74F-4C22-9A10-EDBD856B621B}"/>
              </a:ext>
            </a:extLst>
          </p:cNvPr>
          <p:cNvSpPr>
            <a:spLocks noGrp="1"/>
          </p:cNvSpPr>
          <p:nvPr>
            <p:ph type="body" sz="quarter" idx="23"/>
          </p:nvPr>
        </p:nvSpPr>
        <p:spPr>
          <a:xfrm>
            <a:off x="9963151" y="2441448"/>
            <a:ext cx="1828800" cy="265176"/>
          </a:xfrm>
        </p:spPr>
        <p:txBody>
          <a:bodyPr rtlCol="0"/>
          <a:lstStyle/>
          <a:p>
            <a:pPr rtl="0"/>
            <a:r>
              <a:rPr lang="en-GB"/>
              <a:t>RAJESH SANTOSHI</a:t>
            </a:r>
          </a:p>
        </p:txBody>
      </p:sp>
      <p:sp>
        <p:nvSpPr>
          <p:cNvPr id="16" name="Text Placeholder 15">
            <a:extLst>
              <a:ext uri="{FF2B5EF4-FFF2-40B4-BE49-F238E27FC236}">
                <a16:creationId xmlns:a16="http://schemas.microsoft.com/office/drawing/2014/main" id="{DD4D985A-02AF-4647-849E-2FF420DB3FBB}"/>
              </a:ext>
            </a:extLst>
          </p:cNvPr>
          <p:cNvSpPr>
            <a:spLocks noGrp="1"/>
          </p:cNvSpPr>
          <p:nvPr>
            <p:ph type="body" sz="quarter" idx="24"/>
          </p:nvPr>
        </p:nvSpPr>
        <p:spPr>
          <a:xfrm>
            <a:off x="9963150" y="2761488"/>
            <a:ext cx="1828800" cy="265176"/>
          </a:xfrm>
        </p:spPr>
        <p:txBody>
          <a:bodyPr rtlCol="0"/>
          <a:lstStyle/>
          <a:p>
            <a:pPr rtl="0"/>
            <a:r>
              <a:rPr lang="en-GB"/>
              <a:t>VP Marketing</a:t>
            </a:r>
          </a:p>
        </p:txBody>
      </p:sp>
      <p:pic>
        <p:nvPicPr>
          <p:cNvPr id="39" name="Picture Placeholder 38" descr="Team member headshot&#10;">
            <a:extLst>
              <a:ext uri="{FF2B5EF4-FFF2-40B4-BE49-F238E27FC236}">
                <a16:creationId xmlns:a16="http://schemas.microsoft.com/office/drawing/2014/main" id="{9DE0EA9C-A37F-4ED2-9195-0E1679F6D9A7}"/>
              </a:ext>
            </a:extLst>
          </p:cNvPr>
          <p:cNvPicPr>
            <a:picLocks noGrp="1" noChangeAspect="1"/>
          </p:cNvPicPr>
          <p:nvPr>
            <p:ph type="pic" sz="quarter" idx="25"/>
          </p:nvPr>
        </p:nvPicPr>
        <p:blipFill rotWithShape="1">
          <a:blip r:embed="rId7" cstate="screen">
            <a:extLst>
              <a:ext uri="{28A0092B-C50C-407E-A947-70E740481C1C}">
                <a14:useLocalDpi xmlns:a14="http://schemas.microsoft.com/office/drawing/2010/main" val="0"/>
              </a:ext>
            </a:extLst>
          </a:blip>
          <a:srcRect/>
          <a:stretch/>
        </p:blipFill>
        <p:spPr>
          <a:xfrm>
            <a:off x="3371850" y="3639312"/>
            <a:ext cx="1828800" cy="1371600"/>
          </a:xfrm>
        </p:spPr>
      </p:pic>
      <p:pic>
        <p:nvPicPr>
          <p:cNvPr id="41" name="Picture Placeholder 40" descr="Team member headshot&#10;">
            <a:extLst>
              <a:ext uri="{FF2B5EF4-FFF2-40B4-BE49-F238E27FC236}">
                <a16:creationId xmlns:a16="http://schemas.microsoft.com/office/drawing/2014/main" id="{E6EE021F-C0B4-499D-820B-383BFC8084D6}"/>
              </a:ext>
            </a:extLst>
          </p:cNvPr>
          <p:cNvPicPr>
            <a:picLocks noGrp="1" noChangeAspect="1"/>
          </p:cNvPicPr>
          <p:nvPr>
            <p:ph type="pic" sz="quarter" idx="26"/>
          </p:nvPr>
        </p:nvPicPr>
        <p:blipFill rotWithShape="1">
          <a:blip r:embed="rId8" cstate="screen">
            <a:extLst>
              <a:ext uri="{28A0092B-C50C-407E-A947-70E740481C1C}">
                <a14:useLocalDpi xmlns:a14="http://schemas.microsoft.com/office/drawing/2010/main" val="0"/>
              </a:ext>
            </a:extLst>
          </a:blip>
          <a:srcRect/>
          <a:stretch/>
        </p:blipFill>
        <p:spPr>
          <a:xfrm>
            <a:off x="5568950" y="3639312"/>
            <a:ext cx="1828800" cy="1371600"/>
          </a:xfrm>
        </p:spPr>
      </p:pic>
      <p:pic>
        <p:nvPicPr>
          <p:cNvPr id="43" name="Picture Placeholder 42" descr="Team member headshot&#10;">
            <a:extLst>
              <a:ext uri="{FF2B5EF4-FFF2-40B4-BE49-F238E27FC236}">
                <a16:creationId xmlns:a16="http://schemas.microsoft.com/office/drawing/2014/main" id="{5557B145-C9E5-4F7C-934C-CBECFA1B2754}"/>
              </a:ext>
            </a:extLst>
          </p:cNvPr>
          <p:cNvPicPr>
            <a:picLocks noGrp="1" noChangeAspect="1"/>
          </p:cNvPicPr>
          <p:nvPr>
            <p:ph type="pic" sz="quarter" idx="27"/>
          </p:nvPr>
        </p:nvPicPr>
        <p:blipFill rotWithShape="1">
          <a:blip r:embed="rId9" cstate="screen">
            <a:extLst>
              <a:ext uri="{28A0092B-C50C-407E-A947-70E740481C1C}">
                <a14:useLocalDpi xmlns:a14="http://schemas.microsoft.com/office/drawing/2010/main" val="0"/>
              </a:ext>
            </a:extLst>
          </a:blip>
          <a:srcRect/>
          <a:stretch/>
        </p:blipFill>
        <p:spPr>
          <a:xfrm>
            <a:off x="7766049" y="3639312"/>
            <a:ext cx="1828800" cy="1371600"/>
          </a:xfrm>
        </p:spPr>
      </p:pic>
      <p:pic>
        <p:nvPicPr>
          <p:cNvPr id="45" name="Picture Placeholder 44" descr="Team member headshot&#10;">
            <a:extLst>
              <a:ext uri="{FF2B5EF4-FFF2-40B4-BE49-F238E27FC236}">
                <a16:creationId xmlns:a16="http://schemas.microsoft.com/office/drawing/2014/main" id="{00440CD3-2879-49A2-85CF-86959D0A8BC4}"/>
              </a:ext>
            </a:extLst>
          </p:cNvPr>
          <p:cNvPicPr>
            <a:picLocks noGrp="1" noChangeAspect="1"/>
          </p:cNvPicPr>
          <p:nvPr>
            <p:ph type="pic" sz="quarter" idx="28"/>
          </p:nvPr>
        </p:nvPicPr>
        <p:blipFill rotWithShape="1">
          <a:blip r:embed="rId10" cstate="screen">
            <a:extLst>
              <a:ext uri="{28A0092B-C50C-407E-A947-70E740481C1C}">
                <a14:useLocalDpi xmlns:a14="http://schemas.microsoft.com/office/drawing/2010/main" val="0"/>
              </a:ext>
            </a:extLst>
          </a:blip>
          <a:srcRect/>
          <a:stretch/>
        </p:blipFill>
        <p:spPr>
          <a:xfrm>
            <a:off x="9963150" y="3639312"/>
            <a:ext cx="1828800" cy="1371600"/>
          </a:xfrm>
        </p:spPr>
      </p:pic>
      <p:sp>
        <p:nvSpPr>
          <p:cNvPr id="21" name="Text Placeholder 20">
            <a:extLst>
              <a:ext uri="{FF2B5EF4-FFF2-40B4-BE49-F238E27FC236}">
                <a16:creationId xmlns:a16="http://schemas.microsoft.com/office/drawing/2014/main" id="{8CE07986-1A5E-4946-8CA7-C58F5896DBDA}"/>
              </a:ext>
            </a:extLst>
          </p:cNvPr>
          <p:cNvSpPr>
            <a:spLocks noGrp="1"/>
          </p:cNvSpPr>
          <p:nvPr>
            <p:ph type="body" sz="quarter" idx="29"/>
          </p:nvPr>
        </p:nvSpPr>
        <p:spPr>
          <a:xfrm>
            <a:off x="3352801" y="5175504"/>
            <a:ext cx="1828800" cy="265176"/>
          </a:xfrm>
        </p:spPr>
        <p:txBody>
          <a:bodyPr rtlCol="0"/>
          <a:lstStyle/>
          <a:p>
            <a:pPr rtl="0"/>
            <a:r>
              <a:rPr lang="en-GB"/>
              <a:t>GRAHAM BARNES</a:t>
            </a:r>
          </a:p>
        </p:txBody>
      </p:sp>
      <p:sp>
        <p:nvSpPr>
          <p:cNvPr id="22" name="Text Placeholder 21">
            <a:extLst>
              <a:ext uri="{FF2B5EF4-FFF2-40B4-BE49-F238E27FC236}">
                <a16:creationId xmlns:a16="http://schemas.microsoft.com/office/drawing/2014/main" id="{42D5929B-CBFE-4EC6-B4E2-1C52BE9407B1}"/>
              </a:ext>
            </a:extLst>
          </p:cNvPr>
          <p:cNvSpPr>
            <a:spLocks noGrp="1"/>
          </p:cNvSpPr>
          <p:nvPr>
            <p:ph type="body" sz="quarter" idx="30"/>
          </p:nvPr>
        </p:nvSpPr>
        <p:spPr>
          <a:xfrm>
            <a:off x="3352800" y="5504688"/>
            <a:ext cx="1828800" cy="265176"/>
          </a:xfrm>
        </p:spPr>
        <p:txBody>
          <a:bodyPr rtlCol="0"/>
          <a:lstStyle/>
          <a:p>
            <a:pPr rtl="0"/>
            <a:r>
              <a:rPr lang="en-GB"/>
              <a:t>VP Product</a:t>
            </a:r>
          </a:p>
        </p:txBody>
      </p:sp>
      <p:sp>
        <p:nvSpPr>
          <p:cNvPr id="23" name="Text Placeholder 22">
            <a:extLst>
              <a:ext uri="{FF2B5EF4-FFF2-40B4-BE49-F238E27FC236}">
                <a16:creationId xmlns:a16="http://schemas.microsoft.com/office/drawing/2014/main" id="{F5E91432-0F31-48C7-9019-4FF2D62E5CEB}"/>
              </a:ext>
            </a:extLst>
          </p:cNvPr>
          <p:cNvSpPr>
            <a:spLocks noGrp="1"/>
          </p:cNvSpPr>
          <p:nvPr>
            <p:ph type="body" sz="quarter" idx="31"/>
          </p:nvPr>
        </p:nvSpPr>
        <p:spPr>
          <a:xfrm>
            <a:off x="5534024" y="5175504"/>
            <a:ext cx="1828800" cy="265176"/>
          </a:xfrm>
        </p:spPr>
        <p:txBody>
          <a:bodyPr rtlCol="0"/>
          <a:lstStyle/>
          <a:p>
            <a:pPr rtl="0"/>
            <a:r>
              <a:rPr lang="en-GB"/>
              <a:t>ROWAN MURPHY</a:t>
            </a:r>
          </a:p>
        </p:txBody>
      </p:sp>
      <p:sp>
        <p:nvSpPr>
          <p:cNvPr id="24" name="Text Placeholder 23">
            <a:extLst>
              <a:ext uri="{FF2B5EF4-FFF2-40B4-BE49-F238E27FC236}">
                <a16:creationId xmlns:a16="http://schemas.microsoft.com/office/drawing/2014/main" id="{1FB52A79-100D-4414-9BB3-9B2966378A10}"/>
              </a:ext>
            </a:extLst>
          </p:cNvPr>
          <p:cNvSpPr>
            <a:spLocks noGrp="1"/>
          </p:cNvSpPr>
          <p:nvPr>
            <p:ph type="body" sz="quarter" idx="32"/>
          </p:nvPr>
        </p:nvSpPr>
        <p:spPr>
          <a:xfrm>
            <a:off x="5534023" y="5504688"/>
            <a:ext cx="1828800" cy="265176"/>
          </a:xfrm>
        </p:spPr>
        <p:txBody>
          <a:bodyPr rtlCol="0"/>
          <a:lstStyle/>
          <a:p>
            <a:pPr rtl="0"/>
            <a:r>
              <a:rPr lang="en-GB"/>
              <a:t>SEO Strategist</a:t>
            </a:r>
          </a:p>
        </p:txBody>
      </p:sp>
      <p:sp>
        <p:nvSpPr>
          <p:cNvPr id="25" name="Text Placeholder 24">
            <a:extLst>
              <a:ext uri="{FF2B5EF4-FFF2-40B4-BE49-F238E27FC236}">
                <a16:creationId xmlns:a16="http://schemas.microsoft.com/office/drawing/2014/main" id="{F5E7C0D4-A558-4F34-8FA5-FFD83F5A1CE3}"/>
              </a:ext>
            </a:extLst>
          </p:cNvPr>
          <p:cNvSpPr>
            <a:spLocks noGrp="1"/>
          </p:cNvSpPr>
          <p:nvPr>
            <p:ph type="body" sz="quarter" idx="33"/>
          </p:nvPr>
        </p:nvSpPr>
        <p:spPr>
          <a:xfrm>
            <a:off x="7766050" y="5175504"/>
            <a:ext cx="1828800" cy="265176"/>
          </a:xfrm>
        </p:spPr>
        <p:txBody>
          <a:bodyPr rtlCol="0"/>
          <a:lstStyle/>
          <a:p>
            <a:pPr rtl="0"/>
            <a:r>
              <a:rPr lang="en-GB"/>
              <a:t>ELIZABETH MOORE</a:t>
            </a:r>
          </a:p>
        </p:txBody>
      </p:sp>
      <p:sp>
        <p:nvSpPr>
          <p:cNvPr id="26" name="Text Placeholder 25">
            <a:extLst>
              <a:ext uri="{FF2B5EF4-FFF2-40B4-BE49-F238E27FC236}">
                <a16:creationId xmlns:a16="http://schemas.microsoft.com/office/drawing/2014/main" id="{E1B8E617-7D79-4BF2-96C8-0CEAA8AAC1B2}"/>
              </a:ext>
            </a:extLst>
          </p:cNvPr>
          <p:cNvSpPr>
            <a:spLocks noGrp="1"/>
          </p:cNvSpPr>
          <p:nvPr>
            <p:ph type="body" sz="quarter" idx="34"/>
          </p:nvPr>
        </p:nvSpPr>
        <p:spPr>
          <a:xfrm>
            <a:off x="7766049" y="5504688"/>
            <a:ext cx="1828800" cy="265176"/>
          </a:xfrm>
        </p:spPr>
        <p:txBody>
          <a:bodyPr rtlCol="0"/>
          <a:lstStyle/>
          <a:p>
            <a:pPr rtl="0"/>
            <a:r>
              <a:rPr lang="en-GB"/>
              <a:t>Product Designer</a:t>
            </a:r>
          </a:p>
        </p:txBody>
      </p:sp>
      <p:sp>
        <p:nvSpPr>
          <p:cNvPr id="27" name="Text Placeholder 26">
            <a:extLst>
              <a:ext uri="{FF2B5EF4-FFF2-40B4-BE49-F238E27FC236}">
                <a16:creationId xmlns:a16="http://schemas.microsoft.com/office/drawing/2014/main" id="{007B9050-CC65-4403-9B24-357347821E85}"/>
              </a:ext>
            </a:extLst>
          </p:cNvPr>
          <p:cNvSpPr>
            <a:spLocks noGrp="1"/>
          </p:cNvSpPr>
          <p:nvPr>
            <p:ph type="body" sz="quarter" idx="35"/>
          </p:nvPr>
        </p:nvSpPr>
        <p:spPr>
          <a:xfrm>
            <a:off x="9963151" y="5175504"/>
            <a:ext cx="1828800" cy="265176"/>
          </a:xfrm>
        </p:spPr>
        <p:txBody>
          <a:bodyPr rtlCol="0"/>
          <a:lstStyle/>
          <a:p>
            <a:pPr rtl="0"/>
            <a:r>
              <a:rPr lang="en-GB"/>
              <a:t>ROBIN KLINE</a:t>
            </a:r>
          </a:p>
        </p:txBody>
      </p:sp>
      <p:sp>
        <p:nvSpPr>
          <p:cNvPr id="28" name="Text Placeholder 27">
            <a:extLst>
              <a:ext uri="{FF2B5EF4-FFF2-40B4-BE49-F238E27FC236}">
                <a16:creationId xmlns:a16="http://schemas.microsoft.com/office/drawing/2014/main" id="{B86936DE-5060-49B1-A65D-AD22D72CBD8F}"/>
              </a:ext>
            </a:extLst>
          </p:cNvPr>
          <p:cNvSpPr>
            <a:spLocks noGrp="1"/>
          </p:cNvSpPr>
          <p:nvPr>
            <p:ph type="body" sz="quarter" idx="36"/>
          </p:nvPr>
        </p:nvSpPr>
        <p:spPr>
          <a:xfrm>
            <a:off x="9963150" y="5504688"/>
            <a:ext cx="1828800" cy="265176"/>
          </a:xfrm>
        </p:spPr>
        <p:txBody>
          <a:bodyPr rtlCol="0"/>
          <a:lstStyle/>
          <a:p>
            <a:pPr rtl="0"/>
            <a:r>
              <a:rPr lang="en-GB"/>
              <a:t>Content developer</a:t>
            </a:r>
          </a:p>
        </p:txBody>
      </p:sp>
      <p:sp>
        <p:nvSpPr>
          <p:cNvPr id="2" name="Date Placeholder 1">
            <a:extLst>
              <a:ext uri="{FF2B5EF4-FFF2-40B4-BE49-F238E27FC236}">
                <a16:creationId xmlns:a16="http://schemas.microsoft.com/office/drawing/2014/main" id="{3967D213-4652-476D-B51F-8C4027451A38}"/>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3" name="Footer Placeholder 2">
            <a:extLst>
              <a:ext uri="{FF2B5EF4-FFF2-40B4-BE49-F238E27FC236}">
                <a16:creationId xmlns:a16="http://schemas.microsoft.com/office/drawing/2014/main" id="{57628A2F-2F00-48B0-92EB-33DB253B592D}"/>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4" name="Slide Number Placeholder 3">
            <a:extLst>
              <a:ext uri="{FF2B5EF4-FFF2-40B4-BE49-F238E27FC236}">
                <a16:creationId xmlns:a16="http://schemas.microsoft.com/office/drawing/2014/main" id="{185DAB88-3A91-4874-9E06-E2644665B5B0}"/>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30</a:t>
            </a:fld>
            <a:endParaRPr lang="en-GB"/>
          </a:p>
        </p:txBody>
      </p:sp>
    </p:spTree>
    <p:extLst>
      <p:ext uri="{BB962C8B-B14F-4D97-AF65-F5344CB8AC3E}">
        <p14:creationId xmlns:p14="http://schemas.microsoft.com/office/powerpoint/2010/main" val="988111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17D48-88B0-433C-A696-FF83A9BD1E76}"/>
              </a:ext>
            </a:extLst>
          </p:cNvPr>
          <p:cNvSpPr>
            <a:spLocks noGrp="1"/>
          </p:cNvSpPr>
          <p:nvPr>
            <p:ph type="title"/>
          </p:nvPr>
        </p:nvSpPr>
        <p:spPr>
          <a:xfrm>
            <a:off x="841248" y="381000"/>
            <a:ext cx="10972800" cy="1325563"/>
          </a:xfrm>
        </p:spPr>
        <p:txBody>
          <a:bodyPr rtlCol="0">
            <a:normAutofit/>
          </a:bodyPr>
          <a:lstStyle/>
          <a:p>
            <a:pPr rtl="0"/>
            <a:r>
              <a:rPr lang="en-GB"/>
              <a:t>TIMELINE</a:t>
            </a:r>
          </a:p>
        </p:txBody>
      </p:sp>
      <p:sp>
        <p:nvSpPr>
          <p:cNvPr id="6" name="Text Placeholder 5">
            <a:extLst>
              <a:ext uri="{FF2B5EF4-FFF2-40B4-BE49-F238E27FC236}">
                <a16:creationId xmlns:a16="http://schemas.microsoft.com/office/drawing/2014/main" id="{1CB933F5-1693-4EFC-A96A-14DB99F1F7FE}"/>
              </a:ext>
            </a:extLst>
          </p:cNvPr>
          <p:cNvSpPr>
            <a:spLocks noGrp="1"/>
          </p:cNvSpPr>
          <p:nvPr>
            <p:ph type="body" sz="quarter" idx="13"/>
          </p:nvPr>
        </p:nvSpPr>
        <p:spPr>
          <a:xfrm>
            <a:off x="841248" y="2331720"/>
            <a:ext cx="2286000" cy="457200"/>
          </a:xfrm>
        </p:spPr>
        <p:txBody>
          <a:bodyPr rtlCol="0"/>
          <a:lstStyle/>
          <a:p>
            <a:pPr lvl="0" rtl="0"/>
            <a:r>
              <a:rPr lang="en-GB"/>
              <a:t>Synergise scalable e-commerce</a:t>
            </a:r>
          </a:p>
        </p:txBody>
      </p:sp>
      <p:sp>
        <p:nvSpPr>
          <p:cNvPr id="20" name="Text Placeholder 19">
            <a:extLst>
              <a:ext uri="{FF2B5EF4-FFF2-40B4-BE49-F238E27FC236}">
                <a16:creationId xmlns:a16="http://schemas.microsoft.com/office/drawing/2014/main" id="{784D7B95-A64C-418F-AEFD-3BE67F8456B4}"/>
              </a:ext>
            </a:extLst>
          </p:cNvPr>
          <p:cNvSpPr>
            <a:spLocks noGrp="1"/>
          </p:cNvSpPr>
          <p:nvPr>
            <p:ph type="body" sz="quarter" idx="15"/>
          </p:nvPr>
        </p:nvSpPr>
        <p:spPr>
          <a:xfrm>
            <a:off x="4956048" y="2331720"/>
            <a:ext cx="2286000" cy="457200"/>
          </a:xfrm>
        </p:spPr>
        <p:txBody>
          <a:bodyPr rtlCol="0"/>
          <a:lstStyle/>
          <a:p>
            <a:pPr rtl="0"/>
            <a:r>
              <a:rPr lang="en-GB"/>
              <a:t>Coordinate e-business applications</a:t>
            </a:r>
          </a:p>
          <a:p>
            <a:pPr rtl="0"/>
            <a:endParaRPr lang="en-GB"/>
          </a:p>
        </p:txBody>
      </p:sp>
      <p:sp>
        <p:nvSpPr>
          <p:cNvPr id="30" name="Text Placeholder 29">
            <a:extLst>
              <a:ext uri="{FF2B5EF4-FFF2-40B4-BE49-F238E27FC236}">
                <a16:creationId xmlns:a16="http://schemas.microsoft.com/office/drawing/2014/main" id="{A669BC54-0D9B-46DB-8A58-9948CAC73B54}"/>
              </a:ext>
            </a:extLst>
          </p:cNvPr>
          <p:cNvSpPr>
            <a:spLocks noGrp="1"/>
          </p:cNvSpPr>
          <p:nvPr>
            <p:ph type="body" sz="quarter" idx="17"/>
          </p:nvPr>
        </p:nvSpPr>
        <p:spPr>
          <a:xfrm>
            <a:off x="9061704" y="2331720"/>
            <a:ext cx="2286000" cy="457200"/>
          </a:xfrm>
        </p:spPr>
        <p:txBody>
          <a:bodyPr rtlCol="0">
            <a:normAutofit/>
          </a:bodyPr>
          <a:lstStyle/>
          <a:p>
            <a:pPr rtl="0"/>
            <a:r>
              <a:rPr lang="en-GB"/>
              <a:t>Deploy strategic networks with compelling e-business needs</a:t>
            </a:r>
          </a:p>
        </p:txBody>
      </p:sp>
      <p:sp>
        <p:nvSpPr>
          <p:cNvPr id="18" name="Text Placeholder 17">
            <a:extLst>
              <a:ext uri="{FF2B5EF4-FFF2-40B4-BE49-F238E27FC236}">
                <a16:creationId xmlns:a16="http://schemas.microsoft.com/office/drawing/2014/main" id="{2B912CEC-615B-4B29-958D-64B7B6333CB0}"/>
              </a:ext>
            </a:extLst>
          </p:cNvPr>
          <p:cNvSpPr>
            <a:spLocks noGrp="1"/>
          </p:cNvSpPr>
          <p:nvPr>
            <p:ph type="body" sz="quarter" idx="14"/>
          </p:nvPr>
        </p:nvSpPr>
        <p:spPr>
          <a:xfrm>
            <a:off x="1069848" y="2825496"/>
            <a:ext cx="1828800" cy="310896"/>
          </a:xfrm>
        </p:spPr>
        <p:txBody>
          <a:bodyPr rtlCol="0">
            <a:normAutofit/>
          </a:bodyPr>
          <a:lstStyle/>
          <a:p>
            <a:pPr rtl="0"/>
            <a:r>
              <a:rPr lang="en-GB"/>
              <a:t>SEP 20XX</a:t>
            </a:r>
          </a:p>
        </p:txBody>
      </p:sp>
      <p:sp>
        <p:nvSpPr>
          <p:cNvPr id="29" name="Text Placeholder 28">
            <a:extLst>
              <a:ext uri="{FF2B5EF4-FFF2-40B4-BE49-F238E27FC236}">
                <a16:creationId xmlns:a16="http://schemas.microsoft.com/office/drawing/2014/main" id="{31091F01-F0B1-41E5-8ADC-767E4E1DCEAC}"/>
              </a:ext>
            </a:extLst>
          </p:cNvPr>
          <p:cNvSpPr>
            <a:spLocks noGrp="1"/>
          </p:cNvSpPr>
          <p:nvPr>
            <p:ph type="body" sz="quarter" idx="16"/>
          </p:nvPr>
        </p:nvSpPr>
        <p:spPr>
          <a:xfrm>
            <a:off x="5175504" y="2816352"/>
            <a:ext cx="1828800" cy="310896"/>
          </a:xfrm>
        </p:spPr>
        <p:txBody>
          <a:bodyPr rtlCol="0">
            <a:normAutofit/>
          </a:bodyPr>
          <a:lstStyle/>
          <a:p>
            <a:pPr rtl="0"/>
            <a:r>
              <a:rPr lang="en-GB"/>
              <a:t>JAN 20XX</a:t>
            </a:r>
          </a:p>
        </p:txBody>
      </p:sp>
      <p:sp>
        <p:nvSpPr>
          <p:cNvPr id="31" name="Text Placeholder 30">
            <a:extLst>
              <a:ext uri="{FF2B5EF4-FFF2-40B4-BE49-F238E27FC236}">
                <a16:creationId xmlns:a16="http://schemas.microsoft.com/office/drawing/2014/main" id="{FF4A9F86-38AF-4E5E-9601-CD7AB46087E4}"/>
              </a:ext>
            </a:extLst>
          </p:cNvPr>
          <p:cNvSpPr>
            <a:spLocks noGrp="1"/>
          </p:cNvSpPr>
          <p:nvPr>
            <p:ph type="body" sz="quarter" idx="18"/>
          </p:nvPr>
        </p:nvSpPr>
        <p:spPr>
          <a:xfrm>
            <a:off x="9281160" y="2825496"/>
            <a:ext cx="1828800" cy="310896"/>
          </a:xfrm>
        </p:spPr>
        <p:txBody>
          <a:bodyPr rtlCol="0">
            <a:normAutofit/>
          </a:bodyPr>
          <a:lstStyle/>
          <a:p>
            <a:pPr rtl="0"/>
            <a:r>
              <a:rPr lang="en-GB"/>
              <a:t>MAY 20XX</a:t>
            </a:r>
          </a:p>
        </p:txBody>
      </p:sp>
      <p:sp>
        <p:nvSpPr>
          <p:cNvPr id="35" name="Text Placeholder 34">
            <a:extLst>
              <a:ext uri="{FF2B5EF4-FFF2-40B4-BE49-F238E27FC236}">
                <a16:creationId xmlns:a16="http://schemas.microsoft.com/office/drawing/2014/main" id="{997C4EEE-043F-42AB-A9CA-86FE276C6CF9}"/>
              </a:ext>
            </a:extLst>
          </p:cNvPr>
          <p:cNvSpPr>
            <a:spLocks noGrp="1"/>
          </p:cNvSpPr>
          <p:nvPr>
            <p:ph type="body" sz="quarter" idx="20"/>
          </p:nvPr>
        </p:nvSpPr>
        <p:spPr>
          <a:xfrm>
            <a:off x="3127248" y="3895344"/>
            <a:ext cx="1828800" cy="310896"/>
          </a:xfrm>
        </p:spPr>
        <p:txBody>
          <a:bodyPr rtlCol="0">
            <a:normAutofit/>
          </a:bodyPr>
          <a:lstStyle/>
          <a:p>
            <a:pPr rtl="0"/>
            <a:r>
              <a:rPr lang="en-GB"/>
              <a:t>NOV 20XX</a:t>
            </a:r>
          </a:p>
        </p:txBody>
      </p:sp>
      <p:sp>
        <p:nvSpPr>
          <p:cNvPr id="39" name="Text Placeholder 38">
            <a:extLst>
              <a:ext uri="{FF2B5EF4-FFF2-40B4-BE49-F238E27FC236}">
                <a16:creationId xmlns:a16="http://schemas.microsoft.com/office/drawing/2014/main" id="{0F59A3E5-BCDD-4461-BA0E-6BDF3170BB56}"/>
              </a:ext>
            </a:extLst>
          </p:cNvPr>
          <p:cNvSpPr>
            <a:spLocks noGrp="1"/>
          </p:cNvSpPr>
          <p:nvPr>
            <p:ph type="body" sz="quarter" idx="22"/>
          </p:nvPr>
        </p:nvSpPr>
        <p:spPr>
          <a:xfrm>
            <a:off x="7232904" y="3895344"/>
            <a:ext cx="1828800" cy="310896"/>
          </a:xfrm>
        </p:spPr>
        <p:txBody>
          <a:bodyPr rtlCol="0">
            <a:normAutofit/>
          </a:bodyPr>
          <a:lstStyle/>
          <a:p>
            <a:pPr rtl="0"/>
            <a:r>
              <a:rPr lang="en-GB"/>
              <a:t>MAR 20XX</a:t>
            </a:r>
          </a:p>
        </p:txBody>
      </p:sp>
      <p:sp>
        <p:nvSpPr>
          <p:cNvPr id="33" name="Text Placeholder 32">
            <a:extLst>
              <a:ext uri="{FF2B5EF4-FFF2-40B4-BE49-F238E27FC236}">
                <a16:creationId xmlns:a16="http://schemas.microsoft.com/office/drawing/2014/main" id="{5A99D6DC-93A9-475E-8093-F23698F1D1D3}"/>
              </a:ext>
            </a:extLst>
          </p:cNvPr>
          <p:cNvSpPr>
            <a:spLocks noGrp="1"/>
          </p:cNvSpPr>
          <p:nvPr>
            <p:ph type="body" sz="quarter" idx="19"/>
          </p:nvPr>
        </p:nvSpPr>
        <p:spPr>
          <a:xfrm>
            <a:off x="2898648" y="4206240"/>
            <a:ext cx="2286000" cy="457200"/>
          </a:xfrm>
        </p:spPr>
        <p:txBody>
          <a:bodyPr rtlCol="0"/>
          <a:lstStyle/>
          <a:p>
            <a:pPr rtl="0"/>
            <a:r>
              <a:rPr lang="en-GB"/>
              <a:t>Disseminate standardised metrics</a:t>
            </a:r>
          </a:p>
          <a:p>
            <a:pPr rtl="0"/>
            <a:endParaRPr lang="en-GB"/>
          </a:p>
        </p:txBody>
      </p:sp>
      <p:sp>
        <p:nvSpPr>
          <p:cNvPr id="37" name="Text Placeholder 36">
            <a:extLst>
              <a:ext uri="{FF2B5EF4-FFF2-40B4-BE49-F238E27FC236}">
                <a16:creationId xmlns:a16="http://schemas.microsoft.com/office/drawing/2014/main" id="{5364338F-BDDD-4CF6-A940-A60A32F21DE8}"/>
              </a:ext>
            </a:extLst>
          </p:cNvPr>
          <p:cNvSpPr>
            <a:spLocks noGrp="1"/>
          </p:cNvSpPr>
          <p:nvPr>
            <p:ph type="body" sz="quarter" idx="21"/>
          </p:nvPr>
        </p:nvSpPr>
        <p:spPr>
          <a:xfrm>
            <a:off x="6986016" y="4206240"/>
            <a:ext cx="2286000" cy="457200"/>
          </a:xfrm>
        </p:spPr>
        <p:txBody>
          <a:bodyPr rtlCol="0"/>
          <a:lstStyle/>
          <a:p>
            <a:pPr rtl="0"/>
            <a:r>
              <a:rPr lang="en-GB"/>
              <a:t>Foster holistically superior methodologies</a:t>
            </a:r>
          </a:p>
        </p:txBody>
      </p:sp>
      <p:sp>
        <p:nvSpPr>
          <p:cNvPr id="3" name="Date Placeholder 2">
            <a:extLst>
              <a:ext uri="{FF2B5EF4-FFF2-40B4-BE49-F238E27FC236}">
                <a16:creationId xmlns:a16="http://schemas.microsoft.com/office/drawing/2014/main" id="{2E772350-B39E-4E77-A916-EFBCC044AC36}"/>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4" name="Footer Placeholder 3">
            <a:extLst>
              <a:ext uri="{FF2B5EF4-FFF2-40B4-BE49-F238E27FC236}">
                <a16:creationId xmlns:a16="http://schemas.microsoft.com/office/drawing/2014/main" id="{BAFA968C-D536-4967-9F23-ED5662F0C1CE}"/>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5" name="Slide Number Placeholder 4">
            <a:extLst>
              <a:ext uri="{FF2B5EF4-FFF2-40B4-BE49-F238E27FC236}">
                <a16:creationId xmlns:a16="http://schemas.microsoft.com/office/drawing/2014/main" id="{EE6C4ACF-31CC-4B95-90C8-0F8CC00CF405}"/>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31</a:t>
            </a:fld>
            <a:endParaRPr lang="en-GB"/>
          </a:p>
        </p:txBody>
      </p:sp>
      <p:grpSp>
        <p:nvGrpSpPr>
          <p:cNvPr id="7" name="Bottom Right">
            <a:extLst>
              <a:ext uri="{FF2B5EF4-FFF2-40B4-BE49-F238E27FC236}">
                <a16:creationId xmlns:a16="http://schemas.microsoft.com/office/drawing/2014/main" id="{6E1E4E6B-7CD4-2349-B413-942547A7ECF1}"/>
              </a:ext>
              <a:ext uri="{C183D7F6-B498-43B3-948B-1728B52AA6E4}">
                <adec:decorative xmlns:adec="http://schemas.microsoft.com/office/drawing/2017/decorative" val="1"/>
              </a:ext>
            </a:extLst>
          </p:cNvPr>
          <p:cNvGrpSpPr/>
          <p:nvPr/>
        </p:nvGrpSpPr>
        <p:grpSpPr>
          <a:xfrm>
            <a:off x="7993448" y="3278144"/>
            <a:ext cx="4211600" cy="3581399"/>
            <a:chOff x="7980400" y="3276601"/>
            <a:chExt cx="4211600" cy="3581399"/>
          </a:xfrm>
        </p:grpSpPr>
        <p:grpSp>
          <p:nvGrpSpPr>
            <p:cNvPr id="8" name="Graphic 157">
              <a:extLst>
                <a:ext uri="{FF2B5EF4-FFF2-40B4-BE49-F238E27FC236}">
                  <a16:creationId xmlns:a16="http://schemas.microsoft.com/office/drawing/2014/main" id="{F1D729C9-CB9F-1A4E-90E7-29E878EE48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0" name="Freeform: Shape 24">
                <a:extLst>
                  <a:ext uri="{FF2B5EF4-FFF2-40B4-BE49-F238E27FC236}">
                    <a16:creationId xmlns:a16="http://schemas.microsoft.com/office/drawing/2014/main" id="{4C4A8FC8-1C89-7B4B-8A54-D905DA759C9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1" name="Freeform: Shape 25">
                <a:extLst>
                  <a:ext uri="{FF2B5EF4-FFF2-40B4-BE49-F238E27FC236}">
                    <a16:creationId xmlns:a16="http://schemas.microsoft.com/office/drawing/2014/main" id="{63F23491-E13C-9047-A70A-6253A0930C10}"/>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2" name="Freeform: Shape 26">
                <a:extLst>
                  <a:ext uri="{FF2B5EF4-FFF2-40B4-BE49-F238E27FC236}">
                    <a16:creationId xmlns:a16="http://schemas.microsoft.com/office/drawing/2014/main" id="{E49F230F-DDCA-274D-B951-BC0B8DAA4CD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3" name="Freeform: Shape 30">
                <a:extLst>
                  <a:ext uri="{FF2B5EF4-FFF2-40B4-BE49-F238E27FC236}">
                    <a16:creationId xmlns:a16="http://schemas.microsoft.com/office/drawing/2014/main" id="{AB4ED527-12C2-884E-AFA2-75269E7D2ACE}"/>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4" name="Freeform: Shape 31">
                <a:extLst>
                  <a:ext uri="{FF2B5EF4-FFF2-40B4-BE49-F238E27FC236}">
                    <a16:creationId xmlns:a16="http://schemas.microsoft.com/office/drawing/2014/main" id="{02DB4EC0-78CA-0942-9DFA-D4E94384F4EA}"/>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5" name="Freeform: Shape 32">
                <a:extLst>
                  <a:ext uri="{FF2B5EF4-FFF2-40B4-BE49-F238E27FC236}">
                    <a16:creationId xmlns:a16="http://schemas.microsoft.com/office/drawing/2014/main" id="{6CA860DC-5C09-3B4A-B06A-4E3444DB143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sp>
            <p:nvSpPr>
              <p:cNvPr id="16" name="Freeform: Shape 36">
                <a:extLst>
                  <a:ext uri="{FF2B5EF4-FFF2-40B4-BE49-F238E27FC236}">
                    <a16:creationId xmlns:a16="http://schemas.microsoft.com/office/drawing/2014/main" id="{39111294-3DA9-C242-B216-D2BB9022BC0E}"/>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a:p>
            </p:txBody>
          </p:sp>
        </p:grpSp>
        <p:sp>
          <p:nvSpPr>
            <p:cNvPr id="9" name="Freeform: Shape 23">
              <a:extLst>
                <a:ext uri="{FF2B5EF4-FFF2-40B4-BE49-F238E27FC236}">
                  <a16:creationId xmlns:a16="http://schemas.microsoft.com/office/drawing/2014/main" id="{0FFF3803-A9FA-344C-A7C2-C72CF76E6521}"/>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a:p>
          </p:txBody>
        </p:sp>
      </p:grpSp>
      <p:sp>
        <p:nvSpPr>
          <p:cNvPr id="17" name="Oval 16">
            <a:extLst>
              <a:ext uri="{FF2B5EF4-FFF2-40B4-BE49-F238E27FC236}">
                <a16:creationId xmlns:a16="http://schemas.microsoft.com/office/drawing/2014/main" id="{AC5F2C75-A71B-4F51-8DEF-B8D5AB87DF03}"/>
              </a:ext>
              <a:ext uri="{C183D7F6-B498-43B3-948B-1728B52AA6E4}">
                <adec:decorative xmlns:adec="http://schemas.microsoft.com/office/drawing/2017/decorative" val="1"/>
              </a:ext>
            </a:extLst>
          </p:cNvPr>
          <p:cNvSpPr/>
          <p:nvPr/>
        </p:nvSpPr>
        <p:spPr>
          <a:xfrm>
            <a:off x="1822281" y="3327500"/>
            <a:ext cx="317851" cy="3178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2" name="Oval 21">
            <a:extLst>
              <a:ext uri="{FF2B5EF4-FFF2-40B4-BE49-F238E27FC236}">
                <a16:creationId xmlns:a16="http://schemas.microsoft.com/office/drawing/2014/main" id="{0D1747FF-AB24-4B5B-9ED7-35BA101CB14F}"/>
              </a:ext>
              <a:ext uri="{C183D7F6-B498-43B3-948B-1728B52AA6E4}">
                <adec:decorative xmlns:adec="http://schemas.microsoft.com/office/drawing/2017/decorative" val="1"/>
              </a:ext>
            </a:extLst>
          </p:cNvPr>
          <p:cNvSpPr/>
          <p:nvPr/>
        </p:nvSpPr>
        <p:spPr>
          <a:xfrm>
            <a:off x="5935712" y="3327500"/>
            <a:ext cx="317851" cy="3178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4" name="Oval 23">
            <a:extLst>
              <a:ext uri="{FF2B5EF4-FFF2-40B4-BE49-F238E27FC236}">
                <a16:creationId xmlns:a16="http://schemas.microsoft.com/office/drawing/2014/main" id="{950D6BB7-3C0E-4E72-8D75-2B4C2B9BBDD1}"/>
              </a:ext>
              <a:ext uri="{C183D7F6-B498-43B3-948B-1728B52AA6E4}">
                <adec:decorative xmlns:adec="http://schemas.microsoft.com/office/drawing/2017/decorative" val="1"/>
              </a:ext>
            </a:extLst>
          </p:cNvPr>
          <p:cNvSpPr/>
          <p:nvPr/>
        </p:nvSpPr>
        <p:spPr>
          <a:xfrm>
            <a:off x="3876647" y="3327500"/>
            <a:ext cx="317851" cy="3178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26" name="Oval 25">
            <a:extLst>
              <a:ext uri="{FF2B5EF4-FFF2-40B4-BE49-F238E27FC236}">
                <a16:creationId xmlns:a16="http://schemas.microsoft.com/office/drawing/2014/main" id="{B524B0AE-F0E5-4F19-8D15-DACA24A21610}"/>
              </a:ext>
              <a:ext uri="{C183D7F6-B498-43B3-948B-1728B52AA6E4}">
                <adec:decorative xmlns:adec="http://schemas.microsoft.com/office/drawing/2017/decorative" val="1"/>
              </a:ext>
            </a:extLst>
          </p:cNvPr>
          <p:cNvSpPr/>
          <p:nvPr/>
        </p:nvSpPr>
        <p:spPr>
          <a:xfrm>
            <a:off x="7972288" y="3327500"/>
            <a:ext cx="317851" cy="31785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b="1"/>
          </a:p>
        </p:txBody>
      </p:sp>
      <p:sp>
        <p:nvSpPr>
          <p:cNvPr id="28" name="Oval 27">
            <a:extLst>
              <a:ext uri="{FF2B5EF4-FFF2-40B4-BE49-F238E27FC236}">
                <a16:creationId xmlns:a16="http://schemas.microsoft.com/office/drawing/2014/main" id="{903A86B1-4AE7-4F64-9DC5-063BE369EDC7}"/>
              </a:ext>
              <a:ext uri="{C183D7F6-B498-43B3-948B-1728B52AA6E4}">
                <adec:decorative xmlns:adec="http://schemas.microsoft.com/office/drawing/2017/decorative" val="1"/>
              </a:ext>
            </a:extLst>
          </p:cNvPr>
          <p:cNvSpPr/>
          <p:nvPr/>
        </p:nvSpPr>
        <p:spPr>
          <a:xfrm>
            <a:off x="10030534" y="3327500"/>
            <a:ext cx="317851" cy="3178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b="1"/>
          </a:p>
        </p:txBody>
      </p:sp>
    </p:spTree>
    <p:extLst>
      <p:ext uri="{BB962C8B-B14F-4D97-AF65-F5344CB8AC3E}">
        <p14:creationId xmlns:p14="http://schemas.microsoft.com/office/powerpoint/2010/main" val="1219950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CC72-75F8-5F08-51E3-1B8EE27291F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43C5FE5-75AB-AEE0-1A1C-51BB4B15C4EE}"/>
              </a:ext>
            </a:extLst>
          </p:cNvPr>
          <p:cNvSpPr>
            <a:spLocks noGrp="1"/>
          </p:cNvSpPr>
          <p:nvPr>
            <p:ph type="body" sz="quarter" idx="13"/>
          </p:nvPr>
        </p:nvSpPr>
        <p:spPr/>
        <p:txBody>
          <a:bodyPr/>
          <a:lstStyle/>
          <a:p>
            <a:endParaRPr lang="en-US"/>
          </a:p>
        </p:txBody>
      </p:sp>
      <p:sp>
        <p:nvSpPr>
          <p:cNvPr id="4" name="Text Placeholder 3">
            <a:extLst>
              <a:ext uri="{FF2B5EF4-FFF2-40B4-BE49-F238E27FC236}">
                <a16:creationId xmlns:a16="http://schemas.microsoft.com/office/drawing/2014/main" id="{9A7BC0D5-F9A0-222C-EFCE-D71A306EFF84}"/>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5ED984D8-99AC-7F12-C7C6-DA43C52A4DDB}"/>
              </a:ext>
            </a:extLst>
          </p:cNvPr>
          <p:cNvSpPr>
            <a:spLocks noGrp="1"/>
          </p:cNvSpPr>
          <p:nvPr>
            <p:ph type="body" sz="quarter" idx="17"/>
          </p:nvPr>
        </p:nvSpPr>
        <p:spPr/>
        <p:txBody>
          <a:bodyPr/>
          <a:lstStyle/>
          <a:p>
            <a:endParaRPr lang="en-US"/>
          </a:p>
        </p:txBody>
      </p:sp>
      <p:sp>
        <p:nvSpPr>
          <p:cNvPr id="6" name="Text Placeholder 5">
            <a:extLst>
              <a:ext uri="{FF2B5EF4-FFF2-40B4-BE49-F238E27FC236}">
                <a16:creationId xmlns:a16="http://schemas.microsoft.com/office/drawing/2014/main" id="{194254A6-98B1-9517-3C1D-8C5995FF8609}"/>
              </a:ext>
            </a:extLst>
          </p:cNvPr>
          <p:cNvSpPr>
            <a:spLocks noGrp="1"/>
          </p:cNvSpPr>
          <p:nvPr>
            <p:ph type="body" sz="quarter" idx="14"/>
          </p:nvPr>
        </p:nvSpPr>
        <p:spPr/>
        <p:txBody>
          <a:bodyPr/>
          <a:lstStyle/>
          <a:p>
            <a:endParaRPr lang="en-US"/>
          </a:p>
        </p:txBody>
      </p:sp>
      <p:sp>
        <p:nvSpPr>
          <p:cNvPr id="7" name="Text Placeholder 6">
            <a:extLst>
              <a:ext uri="{FF2B5EF4-FFF2-40B4-BE49-F238E27FC236}">
                <a16:creationId xmlns:a16="http://schemas.microsoft.com/office/drawing/2014/main" id="{BD73B0AE-D359-5E01-B870-A496D9A10414}"/>
              </a:ext>
            </a:extLst>
          </p:cNvPr>
          <p:cNvSpPr>
            <a:spLocks noGrp="1"/>
          </p:cNvSpPr>
          <p:nvPr>
            <p:ph type="body" sz="quarter" idx="16"/>
          </p:nvPr>
        </p:nvSpPr>
        <p:spPr/>
        <p:txBody>
          <a:bodyPr/>
          <a:lstStyle/>
          <a:p>
            <a:endParaRPr lang="en-US"/>
          </a:p>
        </p:txBody>
      </p:sp>
      <p:sp>
        <p:nvSpPr>
          <p:cNvPr id="8" name="Text Placeholder 7">
            <a:extLst>
              <a:ext uri="{FF2B5EF4-FFF2-40B4-BE49-F238E27FC236}">
                <a16:creationId xmlns:a16="http://schemas.microsoft.com/office/drawing/2014/main" id="{9D2A34B3-9285-C820-8ADB-E8A968E95782}"/>
              </a:ext>
            </a:extLst>
          </p:cNvPr>
          <p:cNvSpPr>
            <a:spLocks noGrp="1"/>
          </p:cNvSpPr>
          <p:nvPr>
            <p:ph type="body" sz="quarter" idx="18"/>
          </p:nvPr>
        </p:nvSpPr>
        <p:spPr/>
        <p:txBody>
          <a:bodyPr/>
          <a:lstStyle/>
          <a:p>
            <a:endParaRPr lang="en-US"/>
          </a:p>
        </p:txBody>
      </p:sp>
      <p:sp>
        <p:nvSpPr>
          <p:cNvPr id="9" name="Text Placeholder 8">
            <a:extLst>
              <a:ext uri="{FF2B5EF4-FFF2-40B4-BE49-F238E27FC236}">
                <a16:creationId xmlns:a16="http://schemas.microsoft.com/office/drawing/2014/main" id="{605F8DC7-8A8A-CFAC-5714-2B2D870296BF}"/>
              </a:ext>
            </a:extLst>
          </p:cNvPr>
          <p:cNvSpPr>
            <a:spLocks noGrp="1"/>
          </p:cNvSpPr>
          <p:nvPr>
            <p:ph type="body" sz="quarter" idx="20"/>
          </p:nvPr>
        </p:nvSpPr>
        <p:spPr/>
        <p:txBody>
          <a:bodyPr/>
          <a:lstStyle/>
          <a:p>
            <a:endParaRPr lang="en-US"/>
          </a:p>
        </p:txBody>
      </p:sp>
      <p:sp>
        <p:nvSpPr>
          <p:cNvPr id="10" name="Text Placeholder 9">
            <a:extLst>
              <a:ext uri="{FF2B5EF4-FFF2-40B4-BE49-F238E27FC236}">
                <a16:creationId xmlns:a16="http://schemas.microsoft.com/office/drawing/2014/main" id="{83AB6553-8FC8-3C5C-94F7-3C48F47910C2}"/>
              </a:ext>
            </a:extLst>
          </p:cNvPr>
          <p:cNvSpPr>
            <a:spLocks noGrp="1"/>
          </p:cNvSpPr>
          <p:nvPr>
            <p:ph type="body" sz="quarter" idx="22"/>
          </p:nvPr>
        </p:nvSpPr>
        <p:spPr/>
        <p:txBody>
          <a:bodyPr/>
          <a:lstStyle/>
          <a:p>
            <a:endParaRPr lang="en-US"/>
          </a:p>
        </p:txBody>
      </p:sp>
      <p:sp>
        <p:nvSpPr>
          <p:cNvPr id="11" name="Text Placeholder 10">
            <a:extLst>
              <a:ext uri="{FF2B5EF4-FFF2-40B4-BE49-F238E27FC236}">
                <a16:creationId xmlns:a16="http://schemas.microsoft.com/office/drawing/2014/main" id="{BC05C0D1-0D6F-274B-02FE-2A393CB06172}"/>
              </a:ext>
            </a:extLst>
          </p:cNvPr>
          <p:cNvSpPr>
            <a:spLocks noGrp="1"/>
          </p:cNvSpPr>
          <p:nvPr>
            <p:ph type="body" sz="quarter" idx="19"/>
          </p:nvPr>
        </p:nvSpPr>
        <p:spPr/>
        <p:txBody>
          <a:bodyPr/>
          <a:lstStyle/>
          <a:p>
            <a:endParaRPr lang="en-US"/>
          </a:p>
        </p:txBody>
      </p:sp>
      <p:sp>
        <p:nvSpPr>
          <p:cNvPr id="12" name="Text Placeholder 11">
            <a:extLst>
              <a:ext uri="{FF2B5EF4-FFF2-40B4-BE49-F238E27FC236}">
                <a16:creationId xmlns:a16="http://schemas.microsoft.com/office/drawing/2014/main" id="{3DC781E2-A79C-969C-D181-F3EA09C30309}"/>
              </a:ext>
            </a:extLst>
          </p:cNvPr>
          <p:cNvSpPr>
            <a:spLocks noGrp="1"/>
          </p:cNvSpPr>
          <p:nvPr>
            <p:ph type="body" sz="quarter" idx="21"/>
          </p:nvPr>
        </p:nvSpPr>
        <p:spPr/>
        <p:txBody>
          <a:bodyPr/>
          <a:lstStyle/>
          <a:p>
            <a:endParaRPr lang="en-US"/>
          </a:p>
        </p:txBody>
      </p:sp>
      <p:sp>
        <p:nvSpPr>
          <p:cNvPr id="13" name="Date Placeholder 12">
            <a:extLst>
              <a:ext uri="{FF2B5EF4-FFF2-40B4-BE49-F238E27FC236}">
                <a16:creationId xmlns:a16="http://schemas.microsoft.com/office/drawing/2014/main" id="{DD04877A-981C-C83E-B989-B74CEB2F0353}"/>
              </a:ext>
            </a:extLst>
          </p:cNvPr>
          <p:cNvSpPr>
            <a:spLocks noGrp="1"/>
          </p:cNvSpPr>
          <p:nvPr>
            <p:ph type="dt" sz="half" idx="10"/>
          </p:nvPr>
        </p:nvSpPr>
        <p:spPr/>
        <p:txBody>
          <a:bodyPr/>
          <a:lstStyle/>
          <a:p>
            <a:pPr rtl="0"/>
            <a:r>
              <a:rPr lang="en-GB" noProof="0"/>
              <a:t>20XX</a:t>
            </a:r>
          </a:p>
        </p:txBody>
      </p:sp>
      <p:sp>
        <p:nvSpPr>
          <p:cNvPr id="14" name="Footer Placeholder 13">
            <a:extLst>
              <a:ext uri="{FF2B5EF4-FFF2-40B4-BE49-F238E27FC236}">
                <a16:creationId xmlns:a16="http://schemas.microsoft.com/office/drawing/2014/main" id="{4FD587FE-5201-7DFE-A9FE-2BF8F2C66161}"/>
              </a:ext>
            </a:extLst>
          </p:cNvPr>
          <p:cNvSpPr>
            <a:spLocks noGrp="1"/>
          </p:cNvSpPr>
          <p:nvPr>
            <p:ph type="ftr" sz="quarter" idx="11"/>
          </p:nvPr>
        </p:nvSpPr>
        <p:spPr/>
        <p:txBody>
          <a:bodyPr/>
          <a:lstStyle/>
          <a:p>
            <a:pPr rtl="0"/>
            <a:r>
              <a:rPr lang="en-GB" noProof="0"/>
              <a:t>Presentation title</a:t>
            </a:r>
          </a:p>
        </p:txBody>
      </p:sp>
      <p:sp>
        <p:nvSpPr>
          <p:cNvPr id="15" name="Slide Number Placeholder 14">
            <a:extLst>
              <a:ext uri="{FF2B5EF4-FFF2-40B4-BE49-F238E27FC236}">
                <a16:creationId xmlns:a16="http://schemas.microsoft.com/office/drawing/2014/main" id="{10BA22C8-FDF8-4940-EC54-94DC0EB3544C}"/>
              </a:ext>
            </a:extLst>
          </p:cNvPr>
          <p:cNvSpPr>
            <a:spLocks noGrp="1"/>
          </p:cNvSpPr>
          <p:nvPr>
            <p:ph type="sldNum" sz="quarter" idx="12"/>
          </p:nvPr>
        </p:nvSpPr>
        <p:spPr/>
        <p:txBody>
          <a:bodyPr/>
          <a:lstStyle/>
          <a:p>
            <a:pPr rtl="0"/>
            <a:fld id="{294A09A9-5501-47C1-A89A-A340965A2BE2}" type="slidenum">
              <a:rPr lang="en-GB" noProof="0" smtClean="0"/>
              <a:t>32</a:t>
            </a:fld>
            <a:endParaRPr lang="en-GB" noProof="0"/>
          </a:p>
        </p:txBody>
      </p:sp>
    </p:spTree>
    <p:extLst>
      <p:ext uri="{BB962C8B-B14F-4D97-AF65-F5344CB8AC3E}">
        <p14:creationId xmlns:p14="http://schemas.microsoft.com/office/powerpoint/2010/main" val="3234718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3584448" y="365125"/>
            <a:ext cx="8353426" cy="1325563"/>
          </a:xfrm>
        </p:spPr>
        <p:txBody>
          <a:bodyPr rtlCol="0">
            <a:normAutofit/>
          </a:bodyPr>
          <a:lstStyle/>
          <a:p>
            <a:pPr rtl="0"/>
            <a:r>
              <a:rPr lang="en-GB"/>
              <a:t>AREAS OF FOCUS</a:t>
            </a:r>
          </a:p>
        </p:txBody>
      </p:sp>
      <p:pic>
        <p:nvPicPr>
          <p:cNvPr id="89" name="Picture Placeholder 88" descr="photo or bright orange anemone">
            <a:extLst>
              <a:ext uri="{FF2B5EF4-FFF2-40B4-BE49-F238E27FC236}">
                <a16:creationId xmlns:a16="http://schemas.microsoft.com/office/drawing/2014/main" id="{6F8E1FF5-0E2A-43EE-B3E2-CC746761BA7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3044952" cy="6858000"/>
          </a:xfrm>
        </p:spPr>
      </p:pic>
      <p:sp>
        <p:nvSpPr>
          <p:cNvPr id="3" name="Text Placeholder 2">
            <a:extLst>
              <a:ext uri="{FF2B5EF4-FFF2-40B4-BE49-F238E27FC236}">
                <a16:creationId xmlns:a16="http://schemas.microsoft.com/office/drawing/2014/main" id="{EFB90AB4-D228-4548-B072-726498212362}"/>
              </a:ext>
            </a:extLst>
          </p:cNvPr>
          <p:cNvSpPr>
            <a:spLocks noGrp="1"/>
          </p:cNvSpPr>
          <p:nvPr>
            <p:ph type="body" idx="1"/>
          </p:nvPr>
        </p:nvSpPr>
        <p:spPr>
          <a:xfrm>
            <a:off x="3584448" y="1681163"/>
            <a:ext cx="3483864" cy="823912"/>
          </a:xfrm>
        </p:spPr>
        <p:txBody>
          <a:bodyPr rtlCol="0">
            <a:normAutofit/>
          </a:bodyPr>
          <a:lstStyle/>
          <a:p>
            <a:pPr rtl="0"/>
            <a:r>
              <a:rPr lang="en-GB" dirty="0"/>
              <a:t>B2B MARKET SCENARIOS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sz="half" idx="2"/>
          </p:nvPr>
        </p:nvSpPr>
        <p:spPr>
          <a:xfrm>
            <a:off x="3584448" y="2505075"/>
            <a:ext cx="3483864" cy="3474720"/>
          </a:xfrm>
        </p:spPr>
        <p:txBody>
          <a:bodyPr vert="horz" lIns="91440" tIns="45720" rIns="91440" bIns="45720" rtlCol="0" anchor="t">
            <a:normAutofit/>
          </a:bodyPr>
          <a:lstStyle/>
          <a:p>
            <a:pPr rtl="0"/>
            <a:r>
              <a:rPr lang="en-GB" dirty="0"/>
              <a:t>Develop winning strategies to keep ahead of the competition</a:t>
            </a:r>
          </a:p>
          <a:p>
            <a:pPr rtl="0"/>
            <a:r>
              <a:rPr lang="en-GB" dirty="0"/>
              <a:t>Capitalize on low hanging fruit to identify a ballpark value</a:t>
            </a:r>
          </a:p>
          <a:p>
            <a:pPr rtl="0"/>
            <a:r>
              <a:rPr lang="en-GB" dirty="0"/>
              <a:t>Visualise customer directed convergence</a:t>
            </a:r>
          </a:p>
        </p:txBody>
      </p:sp>
      <p:sp>
        <p:nvSpPr>
          <p:cNvPr id="6" name="Text Placeholder 5">
            <a:extLst>
              <a:ext uri="{FF2B5EF4-FFF2-40B4-BE49-F238E27FC236}">
                <a16:creationId xmlns:a16="http://schemas.microsoft.com/office/drawing/2014/main" id="{F5018B6D-E395-49AD-92AD-AD69E3AB40C3}"/>
              </a:ext>
            </a:extLst>
          </p:cNvPr>
          <p:cNvSpPr>
            <a:spLocks noGrp="1"/>
          </p:cNvSpPr>
          <p:nvPr>
            <p:ph type="body" sz="quarter" idx="3"/>
          </p:nvPr>
        </p:nvSpPr>
        <p:spPr>
          <a:xfrm>
            <a:off x="7543800" y="1681163"/>
            <a:ext cx="3483864" cy="823912"/>
          </a:xfrm>
        </p:spPr>
        <p:txBody>
          <a:bodyPr rtlCol="0">
            <a:normAutofit/>
          </a:bodyPr>
          <a:lstStyle/>
          <a:p>
            <a:pPr rtl="0"/>
            <a:r>
              <a:rPr lang="en-GB" dirty="0"/>
              <a:t>CLOUD BASED OPPORTUNITIES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sz="quarter" idx="4"/>
          </p:nvPr>
        </p:nvSpPr>
        <p:spPr>
          <a:xfrm>
            <a:off x="7543800" y="2505075"/>
            <a:ext cx="3483864" cy="3474720"/>
          </a:xfrm>
        </p:spPr>
        <p:txBody>
          <a:bodyPr vert="horz" lIns="91440" tIns="45720" rIns="91440" bIns="45720" rtlCol="0" anchor="t">
            <a:normAutofit/>
          </a:bodyPr>
          <a:lstStyle/>
          <a:p>
            <a:pPr rtl="0"/>
            <a:r>
              <a:rPr lang="en-GB" dirty="0"/>
              <a:t>Iterative approaches to corporate strategy</a:t>
            </a:r>
          </a:p>
          <a:p>
            <a:pPr rtl="0"/>
            <a:r>
              <a:rPr lang="en-GB" dirty="0"/>
              <a:t>Establish a management framework from the inside</a:t>
            </a:r>
          </a:p>
        </p:txBody>
      </p:sp>
      <p:sp>
        <p:nvSpPr>
          <p:cNvPr id="28" name="Date Placeholder 27">
            <a:extLst>
              <a:ext uri="{FF2B5EF4-FFF2-40B4-BE49-F238E27FC236}">
                <a16:creationId xmlns:a16="http://schemas.microsoft.com/office/drawing/2014/main" id="{866D3255-1080-49E5-A8E5-588252691FD5}"/>
              </a:ext>
            </a:extLst>
          </p:cNvPr>
          <p:cNvSpPr>
            <a:spLocks noGrp="1"/>
          </p:cNvSpPr>
          <p:nvPr>
            <p:ph type="dt" sz="half" idx="10"/>
          </p:nvPr>
        </p:nvSpPr>
        <p:spPr>
          <a:xfrm>
            <a:off x="838200" y="6356350"/>
            <a:ext cx="2743200" cy="365125"/>
          </a:xfrm>
        </p:spPr>
        <p:txBody>
          <a:bodyPr rtlCol="0"/>
          <a:lstStyle/>
          <a:p>
            <a:pPr rtl="0"/>
            <a:r>
              <a:rPr lang="en-GB"/>
              <a:t>20XX</a:t>
            </a:r>
          </a:p>
        </p:txBody>
      </p:sp>
      <p:sp>
        <p:nvSpPr>
          <p:cNvPr id="29" name="Footer Placeholder 28">
            <a:extLst>
              <a:ext uri="{FF2B5EF4-FFF2-40B4-BE49-F238E27FC236}">
                <a16:creationId xmlns:a16="http://schemas.microsoft.com/office/drawing/2014/main" id="{3F372074-FF6E-4CF6-B5D6-46397F45C261}"/>
              </a:ext>
            </a:extLst>
          </p:cNvPr>
          <p:cNvSpPr>
            <a:spLocks noGrp="1"/>
          </p:cNvSpPr>
          <p:nvPr>
            <p:ph type="ftr" sz="quarter" idx="11"/>
          </p:nvPr>
        </p:nvSpPr>
        <p:spPr>
          <a:xfrm>
            <a:off x="4038600" y="6356350"/>
            <a:ext cx="4114800" cy="365125"/>
          </a:xfrm>
        </p:spPr>
        <p:txBody>
          <a:bodyPr rtlCol="0"/>
          <a:lstStyle/>
          <a:p>
            <a:pPr rtl="0"/>
            <a:r>
              <a:rPr lang="en-GB"/>
              <a:t>Presentation title</a:t>
            </a:r>
          </a:p>
        </p:txBody>
      </p:sp>
      <p:sp>
        <p:nvSpPr>
          <p:cNvPr id="30" name="Slide Number Placeholder 29">
            <a:extLst>
              <a:ext uri="{FF2B5EF4-FFF2-40B4-BE49-F238E27FC236}">
                <a16:creationId xmlns:a16="http://schemas.microsoft.com/office/drawing/2014/main" id="{38F0BCD9-5A74-4615-9BC9-3C02A0D5A8D6}"/>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33</a:t>
            </a:fld>
            <a:endParaRPr lang="en-GB"/>
          </a:p>
        </p:txBody>
      </p:sp>
    </p:spTree>
    <p:extLst>
      <p:ext uri="{BB962C8B-B14F-4D97-AF65-F5344CB8AC3E}">
        <p14:creationId xmlns:p14="http://schemas.microsoft.com/office/powerpoint/2010/main" val="1361100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endParaRPr lang="en-US"/>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34</a:t>
            </a:fld>
            <a:endParaRPr lang="en-GB" noProof="0"/>
          </a:p>
        </p:txBody>
      </p:sp>
    </p:spTree>
    <p:extLst>
      <p:ext uri="{BB962C8B-B14F-4D97-AF65-F5344CB8AC3E}">
        <p14:creationId xmlns:p14="http://schemas.microsoft.com/office/powerpoint/2010/main" val="564906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6748272" y="401416"/>
            <a:ext cx="4572000" cy="1325563"/>
          </a:xfrm>
        </p:spPr>
        <p:txBody>
          <a:bodyPr rtlCol="0" anchor="b"/>
          <a:lstStyle/>
          <a:p>
            <a:pPr rtl="0"/>
            <a:r>
              <a:rPr lang="en-GB"/>
              <a:t>SUMMARY </a:t>
            </a:r>
          </a:p>
        </p:txBody>
      </p:sp>
      <p:pic>
        <p:nvPicPr>
          <p:cNvPr id="8" name="Picture Placeholder 7" descr="photo of blue and yellow coral&#10;">
            <a:extLst>
              <a:ext uri="{FF2B5EF4-FFF2-40B4-BE49-F238E27FC236}">
                <a16:creationId xmlns:a16="http://schemas.microsoft.com/office/drawing/2014/main" id="{7E4E530D-5C66-4115-949E-45737E68F144}"/>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a:stretch/>
        </p:blipFill>
        <p:spPr>
          <a:xfrm>
            <a:off x="0" y="0"/>
            <a:ext cx="4059936" cy="6858000"/>
          </a:xfrm>
        </p:spPr>
      </p:pic>
      <p:pic>
        <p:nvPicPr>
          <p:cNvPr id="10" name="Picture Placeholder 9" descr="photo of a clown fish in an anemone&#10;">
            <a:extLst>
              <a:ext uri="{FF2B5EF4-FFF2-40B4-BE49-F238E27FC236}">
                <a16:creationId xmlns:a16="http://schemas.microsoft.com/office/drawing/2014/main" id="{2D97A15A-39A2-41E9-B6D0-6D666F881ABC}"/>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2048256" y="1412748"/>
            <a:ext cx="4041648" cy="4032504"/>
          </a:xfrm>
        </p:spPr>
      </p:pic>
      <p:sp>
        <p:nvSpPr>
          <p:cNvPr id="3" name="Content Placeholder 2">
            <a:extLst>
              <a:ext uri="{FF2B5EF4-FFF2-40B4-BE49-F238E27FC236}">
                <a16:creationId xmlns:a16="http://schemas.microsoft.com/office/drawing/2014/main" id="{7B943E7C-A74D-4CB3-844B-51917C88C95F}"/>
              </a:ext>
            </a:extLst>
          </p:cNvPr>
          <p:cNvSpPr>
            <a:spLocks noGrp="1"/>
          </p:cNvSpPr>
          <p:nvPr>
            <p:ph type="body" sz="quarter" idx="10"/>
          </p:nvPr>
        </p:nvSpPr>
        <p:spPr>
          <a:xfrm>
            <a:off x="6748272" y="2084832"/>
            <a:ext cx="4572000" cy="4134993"/>
          </a:xfrm>
        </p:spPr>
        <p:txBody>
          <a:bodyPr vert="horz" lIns="91440" tIns="45720" rIns="91440" bIns="45720" rtlCol="0" anchor="t">
            <a:normAutofit/>
          </a:bodyPr>
          <a:lstStyle/>
          <a:p>
            <a:pPr rtl="0"/>
            <a:r>
              <a:rPr lang="en-GB"/>
              <a:t>At Contoso, we believe in giving 110%. By using our next-generation data architecture, we help organisations virtually manage agile workflows. We thrive because of our market knowledge and great team behind our product. As our CEO says, "Efficiencies will come from proactively transforming how we do business."</a:t>
            </a:r>
          </a:p>
          <a:p>
            <a:pPr rtl="0"/>
            <a:endParaRPr lang="en-GB"/>
          </a:p>
        </p:txBody>
      </p:sp>
      <p:sp>
        <p:nvSpPr>
          <p:cNvPr id="26" name="Date Placeholder 25">
            <a:extLst>
              <a:ext uri="{FF2B5EF4-FFF2-40B4-BE49-F238E27FC236}">
                <a16:creationId xmlns:a16="http://schemas.microsoft.com/office/drawing/2014/main" id="{F9C20C10-9D7D-4177-9698-268E4571E974}"/>
              </a:ext>
            </a:extLst>
          </p:cNvPr>
          <p:cNvSpPr>
            <a:spLocks noGrp="1"/>
          </p:cNvSpPr>
          <p:nvPr>
            <p:ph type="dt" sz="half" idx="14"/>
          </p:nvPr>
        </p:nvSpPr>
        <p:spPr>
          <a:xfrm>
            <a:off x="838200" y="6356350"/>
            <a:ext cx="2743200" cy="365125"/>
          </a:xfrm>
        </p:spPr>
        <p:txBody>
          <a:bodyPr rtlCol="0"/>
          <a:lstStyle/>
          <a:p>
            <a:pPr rtl="0"/>
            <a:r>
              <a:rPr lang="en-GB"/>
              <a:t>20XX</a:t>
            </a:r>
          </a:p>
        </p:txBody>
      </p:sp>
      <p:sp>
        <p:nvSpPr>
          <p:cNvPr id="27" name="Footer Placeholder 26">
            <a:extLst>
              <a:ext uri="{FF2B5EF4-FFF2-40B4-BE49-F238E27FC236}">
                <a16:creationId xmlns:a16="http://schemas.microsoft.com/office/drawing/2014/main" id="{510E79F6-2C38-4C73-80F0-2D9BC5DBE772}"/>
              </a:ext>
            </a:extLst>
          </p:cNvPr>
          <p:cNvSpPr>
            <a:spLocks noGrp="1"/>
          </p:cNvSpPr>
          <p:nvPr>
            <p:ph type="ftr" sz="quarter" idx="15"/>
          </p:nvPr>
        </p:nvSpPr>
        <p:spPr>
          <a:xfrm>
            <a:off x="4038600" y="6356350"/>
            <a:ext cx="4114800" cy="365125"/>
          </a:xfrm>
        </p:spPr>
        <p:txBody>
          <a:bodyPr rtlCol="0"/>
          <a:lstStyle/>
          <a:p>
            <a:pPr rtl="0"/>
            <a:r>
              <a:rPr lang="en-GB"/>
              <a:t>Presentation title</a:t>
            </a:r>
          </a:p>
        </p:txBody>
      </p:sp>
      <p:sp>
        <p:nvSpPr>
          <p:cNvPr id="28" name="Slide Number Placeholder 27">
            <a:extLst>
              <a:ext uri="{FF2B5EF4-FFF2-40B4-BE49-F238E27FC236}">
                <a16:creationId xmlns:a16="http://schemas.microsoft.com/office/drawing/2014/main" id="{68B7A5A4-3AD8-472D-A4E3-F536ED1A968F}"/>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smtClean="0"/>
              <a:pPr rtl="0"/>
              <a:t>35</a:t>
            </a:fld>
            <a:endParaRPr lang="en-GB"/>
          </a:p>
        </p:txBody>
      </p:sp>
    </p:spTree>
    <p:extLst>
      <p:ext uri="{BB962C8B-B14F-4D97-AF65-F5344CB8AC3E}">
        <p14:creationId xmlns:p14="http://schemas.microsoft.com/office/powerpoint/2010/main" val="32714902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B6389-2374-4677-B8BB-59410CCC32FD}"/>
              </a:ext>
            </a:extLst>
          </p:cNvPr>
          <p:cNvSpPr>
            <a:spLocks noGrp="1"/>
          </p:cNvSpPr>
          <p:nvPr>
            <p:ph type="title"/>
          </p:nvPr>
        </p:nvSpPr>
        <p:spPr>
          <a:xfrm>
            <a:off x="841248" y="381000"/>
            <a:ext cx="10972800" cy="1325563"/>
          </a:xfrm>
        </p:spPr>
        <p:txBody>
          <a:bodyPr rtlCol="0">
            <a:normAutofit/>
          </a:bodyPr>
          <a:lstStyle/>
          <a:p>
            <a:pPr rtl="0"/>
            <a:r>
              <a:rPr lang="en-GB" dirty="0"/>
              <a:t>Collaborators </a:t>
            </a:r>
          </a:p>
        </p:txBody>
      </p:sp>
      <p:pic>
        <p:nvPicPr>
          <p:cNvPr id="27" name="Online Image Placeholder 26">
            <a:extLst>
              <a:ext uri="{FF2B5EF4-FFF2-40B4-BE49-F238E27FC236}">
                <a16:creationId xmlns:a16="http://schemas.microsoft.com/office/drawing/2014/main" id="{B865A956-E52D-49BE-A43C-9F1E1F2BC2E4}"/>
              </a:ext>
            </a:extLst>
          </p:cNvPr>
          <p:cNvPicPr>
            <a:picLocks noGrp="1" noChangeAspect="1"/>
          </p:cNvPicPr>
          <p:nvPr>
            <p:ph type="clipArt" sz="quarter" idx="14"/>
          </p:nvPr>
        </p:nvPicPr>
        <p:blipFill>
          <a:blip r:embed="rId3"/>
          <a:srcRect/>
          <a:stretch/>
        </p:blipFill>
        <p:spPr>
          <a:xfrm>
            <a:off x="995719" y="2186395"/>
            <a:ext cx="1526090" cy="1526090"/>
          </a:xfrm>
        </p:spPr>
      </p:pic>
      <p:sp>
        <p:nvSpPr>
          <p:cNvPr id="11" name="Text Placeholder 10">
            <a:extLst>
              <a:ext uri="{FF2B5EF4-FFF2-40B4-BE49-F238E27FC236}">
                <a16:creationId xmlns:a16="http://schemas.microsoft.com/office/drawing/2014/main" id="{96FDB434-255F-4F77-9158-2BDDB9EA1FFB}"/>
              </a:ext>
            </a:extLst>
          </p:cNvPr>
          <p:cNvSpPr>
            <a:spLocks noGrp="1"/>
          </p:cNvSpPr>
          <p:nvPr>
            <p:ph type="body" sz="quarter" idx="18"/>
          </p:nvPr>
        </p:nvSpPr>
        <p:spPr>
          <a:xfrm>
            <a:off x="886632" y="3859879"/>
            <a:ext cx="1645920" cy="310896"/>
          </a:xfrm>
        </p:spPr>
        <p:txBody>
          <a:bodyPr rtlCol="0"/>
          <a:lstStyle/>
          <a:p>
            <a:pPr rtl="0"/>
            <a:r>
              <a:rPr lang="en-GB" dirty="0"/>
              <a:t>Rosie Williams</a:t>
            </a:r>
          </a:p>
        </p:txBody>
      </p:sp>
      <p:sp>
        <p:nvSpPr>
          <p:cNvPr id="12" name="Text Placeholder 11">
            <a:extLst>
              <a:ext uri="{FF2B5EF4-FFF2-40B4-BE49-F238E27FC236}">
                <a16:creationId xmlns:a16="http://schemas.microsoft.com/office/drawing/2014/main" id="{926918A9-8AF6-4944-9DC2-2A99A24763A7}"/>
              </a:ext>
            </a:extLst>
          </p:cNvPr>
          <p:cNvSpPr>
            <a:spLocks noGrp="1"/>
          </p:cNvSpPr>
          <p:nvPr>
            <p:ph type="body" sz="quarter" idx="19"/>
          </p:nvPr>
        </p:nvSpPr>
        <p:spPr>
          <a:xfrm>
            <a:off x="929640" y="4318170"/>
            <a:ext cx="1645920" cy="832104"/>
          </a:xfrm>
        </p:spPr>
        <p:txBody>
          <a:bodyPr rtlCol="0">
            <a:normAutofit/>
          </a:bodyPr>
          <a:lstStyle/>
          <a:p>
            <a:pPr rtl="0"/>
            <a:r>
              <a:rPr lang="en-GB" dirty="0"/>
              <a:t>British Antarctic Survey</a:t>
            </a:r>
          </a:p>
        </p:txBody>
      </p:sp>
      <p:pic>
        <p:nvPicPr>
          <p:cNvPr id="29" name="Online Image Placeholder 28">
            <a:extLst>
              <a:ext uri="{FF2B5EF4-FFF2-40B4-BE49-F238E27FC236}">
                <a16:creationId xmlns:a16="http://schemas.microsoft.com/office/drawing/2014/main" id="{4EACFE0A-018C-4FB9-A1E4-E05330F152DA}"/>
              </a:ext>
            </a:extLst>
          </p:cNvPr>
          <p:cNvPicPr>
            <a:picLocks noGrp="1" noChangeAspect="1"/>
          </p:cNvPicPr>
          <p:nvPr>
            <p:ph type="clipArt" sz="quarter" idx="13"/>
          </p:nvPr>
        </p:nvPicPr>
        <p:blipFill>
          <a:blip r:embed="rId4"/>
          <a:srcRect/>
          <a:stretch/>
        </p:blipFill>
        <p:spPr>
          <a:xfrm>
            <a:off x="3167051" y="2202176"/>
            <a:ext cx="1525300" cy="1525300"/>
          </a:xfrm>
        </p:spPr>
      </p:pic>
      <p:sp>
        <p:nvSpPr>
          <p:cNvPr id="13" name="Text Placeholder 12">
            <a:extLst>
              <a:ext uri="{FF2B5EF4-FFF2-40B4-BE49-F238E27FC236}">
                <a16:creationId xmlns:a16="http://schemas.microsoft.com/office/drawing/2014/main" id="{6338466A-BF2C-4F48-B83D-5E6B89461D02}"/>
              </a:ext>
            </a:extLst>
          </p:cNvPr>
          <p:cNvSpPr>
            <a:spLocks noGrp="1"/>
          </p:cNvSpPr>
          <p:nvPr>
            <p:ph type="body" sz="quarter" idx="20"/>
          </p:nvPr>
        </p:nvSpPr>
        <p:spPr>
          <a:xfrm>
            <a:off x="3059745" y="3839713"/>
            <a:ext cx="1645920" cy="310896"/>
          </a:xfrm>
        </p:spPr>
        <p:txBody>
          <a:bodyPr rtlCol="0"/>
          <a:lstStyle/>
          <a:p>
            <a:pPr rtl="0"/>
            <a:r>
              <a:rPr lang="en-GB" dirty="0"/>
              <a:t>Robert </a:t>
            </a:r>
            <a:r>
              <a:rPr lang="en-GB" dirty="0" err="1"/>
              <a:t>Arthern</a:t>
            </a:r>
            <a:endParaRPr lang="en-GB" dirty="0"/>
          </a:p>
        </p:txBody>
      </p:sp>
      <p:sp>
        <p:nvSpPr>
          <p:cNvPr id="14" name="Text Placeholder 13">
            <a:extLst>
              <a:ext uri="{FF2B5EF4-FFF2-40B4-BE49-F238E27FC236}">
                <a16:creationId xmlns:a16="http://schemas.microsoft.com/office/drawing/2014/main" id="{227233C1-A47E-4127-8FB3-64C5C6C6C495}"/>
              </a:ext>
            </a:extLst>
          </p:cNvPr>
          <p:cNvSpPr>
            <a:spLocks noGrp="1"/>
          </p:cNvSpPr>
          <p:nvPr>
            <p:ph type="body" sz="quarter" idx="21"/>
          </p:nvPr>
        </p:nvSpPr>
        <p:spPr>
          <a:xfrm>
            <a:off x="3099816" y="4336242"/>
            <a:ext cx="1645920" cy="832104"/>
          </a:xfrm>
        </p:spPr>
        <p:txBody>
          <a:bodyPr rtlCol="0"/>
          <a:lstStyle/>
          <a:p>
            <a:pPr rtl="0"/>
            <a:r>
              <a:rPr lang="en-GB" dirty="0"/>
              <a:t>British Antarctic Survey</a:t>
            </a:r>
          </a:p>
        </p:txBody>
      </p:sp>
      <p:pic>
        <p:nvPicPr>
          <p:cNvPr id="33" name="Online Image Placeholder 32">
            <a:extLst>
              <a:ext uri="{FF2B5EF4-FFF2-40B4-BE49-F238E27FC236}">
                <a16:creationId xmlns:a16="http://schemas.microsoft.com/office/drawing/2014/main" id="{45103041-D6E8-4733-9B4D-86547C08318A}"/>
              </a:ext>
            </a:extLst>
          </p:cNvPr>
          <p:cNvPicPr>
            <a:picLocks noGrp="1" noChangeAspect="1"/>
          </p:cNvPicPr>
          <p:nvPr>
            <p:ph type="clipArt" sz="quarter" idx="15"/>
          </p:nvPr>
        </p:nvPicPr>
        <p:blipFill>
          <a:blip r:embed="rId5"/>
          <a:srcRect/>
          <a:stretch/>
        </p:blipFill>
        <p:spPr>
          <a:xfrm>
            <a:off x="5523589" y="2216375"/>
            <a:ext cx="1042103" cy="1514163"/>
          </a:xfrm>
        </p:spPr>
      </p:pic>
      <p:sp>
        <p:nvSpPr>
          <p:cNvPr id="15" name="Text Placeholder 14">
            <a:extLst>
              <a:ext uri="{FF2B5EF4-FFF2-40B4-BE49-F238E27FC236}">
                <a16:creationId xmlns:a16="http://schemas.microsoft.com/office/drawing/2014/main" id="{EE04FD41-8B26-46D1-AE0C-B18660056714}"/>
              </a:ext>
            </a:extLst>
          </p:cNvPr>
          <p:cNvSpPr>
            <a:spLocks noGrp="1"/>
          </p:cNvSpPr>
          <p:nvPr>
            <p:ph type="body" sz="quarter" idx="22"/>
          </p:nvPr>
        </p:nvSpPr>
        <p:spPr>
          <a:xfrm>
            <a:off x="5139181" y="3839713"/>
            <a:ext cx="1908121" cy="310896"/>
          </a:xfrm>
        </p:spPr>
        <p:txBody>
          <a:bodyPr rtlCol="0"/>
          <a:lstStyle/>
          <a:p>
            <a:pPr rtl="0"/>
            <a:r>
              <a:rPr lang="en-GB" dirty="0" err="1"/>
              <a:t>Ieva</a:t>
            </a:r>
            <a:r>
              <a:rPr lang="en-GB" dirty="0"/>
              <a:t> </a:t>
            </a:r>
            <a:r>
              <a:rPr lang="en-GB" dirty="0" err="1"/>
              <a:t>Kazlauskaite</a:t>
            </a:r>
            <a:endParaRPr lang="en-GB" dirty="0"/>
          </a:p>
        </p:txBody>
      </p:sp>
      <p:sp>
        <p:nvSpPr>
          <p:cNvPr id="16" name="Text Placeholder 15">
            <a:extLst>
              <a:ext uri="{FF2B5EF4-FFF2-40B4-BE49-F238E27FC236}">
                <a16:creationId xmlns:a16="http://schemas.microsoft.com/office/drawing/2014/main" id="{D0E0A068-9FA2-4A28-ACA9-4E689C517445}"/>
              </a:ext>
            </a:extLst>
          </p:cNvPr>
          <p:cNvSpPr>
            <a:spLocks noGrp="1"/>
          </p:cNvSpPr>
          <p:nvPr>
            <p:ph type="body" sz="quarter" idx="23"/>
          </p:nvPr>
        </p:nvSpPr>
        <p:spPr>
          <a:xfrm>
            <a:off x="5087257" y="4185698"/>
            <a:ext cx="1975370" cy="832104"/>
          </a:xfrm>
        </p:spPr>
        <p:txBody>
          <a:bodyPr rtlCol="0"/>
          <a:lstStyle/>
          <a:p>
            <a:pPr rtl="0"/>
            <a:r>
              <a:rPr lang="en-GB" dirty="0"/>
              <a:t>Department of Engineering at the University of Cambridge</a:t>
            </a:r>
          </a:p>
          <a:p>
            <a:pPr rtl="0"/>
            <a:endParaRPr lang="en-GB" dirty="0"/>
          </a:p>
        </p:txBody>
      </p:sp>
      <p:pic>
        <p:nvPicPr>
          <p:cNvPr id="37" name="Online Image Placeholder 36">
            <a:extLst>
              <a:ext uri="{FF2B5EF4-FFF2-40B4-BE49-F238E27FC236}">
                <a16:creationId xmlns:a16="http://schemas.microsoft.com/office/drawing/2014/main" id="{5F45D1FD-DB23-4410-981E-ECF0CCA98AC9}"/>
              </a:ext>
            </a:extLst>
          </p:cNvPr>
          <p:cNvPicPr>
            <a:picLocks noGrp="1" noChangeAspect="1"/>
          </p:cNvPicPr>
          <p:nvPr>
            <p:ph type="clipArt" sz="quarter" idx="16"/>
          </p:nvPr>
        </p:nvPicPr>
        <p:blipFill>
          <a:blip r:embed="rId6"/>
          <a:srcRect/>
          <a:stretch/>
        </p:blipFill>
        <p:spPr>
          <a:xfrm>
            <a:off x="7503177" y="2246355"/>
            <a:ext cx="1535121" cy="1535121"/>
          </a:xfrm>
        </p:spPr>
      </p:pic>
      <p:sp>
        <p:nvSpPr>
          <p:cNvPr id="17" name="Text Placeholder 16">
            <a:extLst>
              <a:ext uri="{FF2B5EF4-FFF2-40B4-BE49-F238E27FC236}">
                <a16:creationId xmlns:a16="http://schemas.microsoft.com/office/drawing/2014/main" id="{54895B0F-F8F6-492F-A852-E04F88C56C71}"/>
              </a:ext>
            </a:extLst>
          </p:cNvPr>
          <p:cNvSpPr>
            <a:spLocks noGrp="1"/>
          </p:cNvSpPr>
          <p:nvPr>
            <p:ph type="body" sz="quarter" idx="24"/>
          </p:nvPr>
        </p:nvSpPr>
        <p:spPr>
          <a:xfrm>
            <a:off x="7445905" y="3874802"/>
            <a:ext cx="1645920" cy="310896"/>
          </a:xfrm>
        </p:spPr>
        <p:txBody>
          <a:bodyPr rtlCol="0"/>
          <a:lstStyle/>
          <a:p>
            <a:pPr rtl="0"/>
            <a:r>
              <a:rPr lang="en-GB" dirty="0"/>
              <a:t>Marcus Kaiser</a:t>
            </a:r>
          </a:p>
        </p:txBody>
      </p:sp>
      <p:sp>
        <p:nvSpPr>
          <p:cNvPr id="19" name="Text Placeholder 18">
            <a:extLst>
              <a:ext uri="{FF2B5EF4-FFF2-40B4-BE49-F238E27FC236}">
                <a16:creationId xmlns:a16="http://schemas.microsoft.com/office/drawing/2014/main" id="{14373747-C7AF-470E-94C6-28A7637B3152}"/>
              </a:ext>
            </a:extLst>
          </p:cNvPr>
          <p:cNvSpPr>
            <a:spLocks noGrp="1"/>
          </p:cNvSpPr>
          <p:nvPr>
            <p:ph type="body" sz="quarter" idx="25"/>
          </p:nvPr>
        </p:nvSpPr>
        <p:spPr>
          <a:xfrm>
            <a:off x="7202544" y="4336242"/>
            <a:ext cx="2146179" cy="832104"/>
          </a:xfrm>
        </p:spPr>
        <p:txBody>
          <a:bodyPr rtlCol="0"/>
          <a:lstStyle/>
          <a:p>
            <a:pPr rtl="0"/>
            <a:r>
              <a:rPr lang="en-GB" dirty="0"/>
              <a:t>Computer lab at the University of Cambridge</a:t>
            </a:r>
          </a:p>
        </p:txBody>
      </p:sp>
      <p:pic>
        <p:nvPicPr>
          <p:cNvPr id="42" name="Online Image Placeholder 41">
            <a:extLst>
              <a:ext uri="{FF2B5EF4-FFF2-40B4-BE49-F238E27FC236}">
                <a16:creationId xmlns:a16="http://schemas.microsoft.com/office/drawing/2014/main" id="{3D92EAE4-BD52-4A37-B12A-8EDB95350959}"/>
              </a:ext>
            </a:extLst>
          </p:cNvPr>
          <p:cNvPicPr>
            <a:picLocks noGrp="1" noChangeAspect="1"/>
          </p:cNvPicPr>
          <p:nvPr>
            <p:ph type="clipArt" sz="quarter" idx="17"/>
          </p:nvPr>
        </p:nvPicPr>
        <p:blipFill>
          <a:blip r:embed="rId7"/>
          <a:srcRect/>
          <a:stretch/>
        </p:blipFill>
        <p:spPr>
          <a:xfrm>
            <a:off x="9639299" y="2232128"/>
            <a:ext cx="1556981" cy="1556981"/>
          </a:xfrm>
        </p:spPr>
      </p:pic>
      <p:sp>
        <p:nvSpPr>
          <p:cNvPr id="21" name="Text Placeholder 20">
            <a:extLst>
              <a:ext uri="{FF2B5EF4-FFF2-40B4-BE49-F238E27FC236}">
                <a16:creationId xmlns:a16="http://schemas.microsoft.com/office/drawing/2014/main" id="{55AA2A70-3C46-4734-9C37-491DB1E9798F}"/>
              </a:ext>
            </a:extLst>
          </p:cNvPr>
          <p:cNvSpPr>
            <a:spLocks noGrp="1"/>
          </p:cNvSpPr>
          <p:nvPr>
            <p:ph type="body" sz="quarter" idx="26"/>
          </p:nvPr>
        </p:nvSpPr>
        <p:spPr>
          <a:xfrm>
            <a:off x="9609589" y="3854831"/>
            <a:ext cx="1645920" cy="310896"/>
          </a:xfrm>
        </p:spPr>
        <p:txBody>
          <a:bodyPr rtlCol="0"/>
          <a:lstStyle/>
          <a:p>
            <a:pPr rtl="0"/>
            <a:r>
              <a:rPr lang="en-GB" dirty="0"/>
              <a:t>Neil Lawrence</a:t>
            </a:r>
          </a:p>
        </p:txBody>
      </p:sp>
      <p:sp>
        <p:nvSpPr>
          <p:cNvPr id="23" name="Text Placeholder 22">
            <a:extLst>
              <a:ext uri="{FF2B5EF4-FFF2-40B4-BE49-F238E27FC236}">
                <a16:creationId xmlns:a16="http://schemas.microsoft.com/office/drawing/2014/main" id="{796EF8AB-BF82-447D-A775-E8B70CDB0E92}"/>
              </a:ext>
            </a:extLst>
          </p:cNvPr>
          <p:cNvSpPr>
            <a:spLocks noGrp="1"/>
          </p:cNvSpPr>
          <p:nvPr>
            <p:ph type="body" sz="quarter" idx="27"/>
          </p:nvPr>
        </p:nvSpPr>
        <p:spPr>
          <a:xfrm>
            <a:off x="9464450" y="4358375"/>
            <a:ext cx="2079461" cy="1133232"/>
          </a:xfrm>
        </p:spPr>
        <p:txBody>
          <a:bodyPr rtlCol="0">
            <a:normAutofit/>
          </a:bodyPr>
          <a:lstStyle/>
          <a:p>
            <a:pPr lvl="0" rtl="0"/>
            <a:r>
              <a:rPr lang="en-GB" dirty="0"/>
              <a:t>Computer Lab at the University of Cambridge</a:t>
            </a:r>
          </a:p>
          <a:p>
            <a:pPr rtl="0"/>
            <a:endParaRPr lang="en-GB" dirty="0"/>
          </a:p>
        </p:txBody>
      </p:sp>
      <p:sp>
        <p:nvSpPr>
          <p:cNvPr id="3" name="Date Placeholder 2">
            <a:extLst>
              <a:ext uri="{FF2B5EF4-FFF2-40B4-BE49-F238E27FC236}">
                <a16:creationId xmlns:a16="http://schemas.microsoft.com/office/drawing/2014/main" id="{F2A7332C-FCBF-460B-9FEE-1D8183238436}"/>
              </a:ext>
            </a:extLst>
          </p:cNvPr>
          <p:cNvSpPr>
            <a:spLocks noGrp="1"/>
          </p:cNvSpPr>
          <p:nvPr>
            <p:ph type="dt" sz="half" idx="10"/>
          </p:nvPr>
        </p:nvSpPr>
        <p:spPr>
          <a:xfrm>
            <a:off x="838200" y="6356350"/>
            <a:ext cx="2743200" cy="365125"/>
          </a:xfrm>
        </p:spPr>
        <p:txBody>
          <a:bodyPr rtlCol="0"/>
          <a:lstStyle/>
          <a:p>
            <a:pPr rtl="0"/>
            <a:r>
              <a:rPr lang="en-GB" dirty="0"/>
              <a:t>2022</a:t>
            </a:r>
          </a:p>
        </p:txBody>
      </p:sp>
      <p:sp>
        <p:nvSpPr>
          <p:cNvPr id="4" name="Footer Placeholder 3">
            <a:extLst>
              <a:ext uri="{FF2B5EF4-FFF2-40B4-BE49-F238E27FC236}">
                <a16:creationId xmlns:a16="http://schemas.microsoft.com/office/drawing/2014/main" id="{5E28384B-C781-4D4F-A4B4-88CC320D9FC1}"/>
              </a:ext>
            </a:extLst>
          </p:cNvPr>
          <p:cNvSpPr>
            <a:spLocks noGrp="1"/>
          </p:cNvSpPr>
          <p:nvPr>
            <p:ph type="ftr" sz="quarter" idx="11"/>
          </p:nvPr>
        </p:nvSpPr>
        <p:spPr>
          <a:xfrm>
            <a:off x="4038600" y="6356350"/>
            <a:ext cx="4114800" cy="365125"/>
          </a:xfrm>
        </p:spPr>
        <p:txBody>
          <a:bodyPr rtlCol="0"/>
          <a:lstStyle/>
          <a:p>
            <a:pPr rtl="0"/>
            <a:r>
              <a:rPr lang="en-GB" dirty="0"/>
              <a:t>Presentation title</a:t>
            </a:r>
          </a:p>
        </p:txBody>
      </p:sp>
      <p:sp>
        <p:nvSpPr>
          <p:cNvPr id="5" name="Slide Number Placeholder 4">
            <a:extLst>
              <a:ext uri="{FF2B5EF4-FFF2-40B4-BE49-F238E27FC236}">
                <a16:creationId xmlns:a16="http://schemas.microsoft.com/office/drawing/2014/main" id="{1756DE65-1C9F-43FA-8184-8857F7999300}"/>
              </a:ext>
            </a:extLst>
          </p:cNvPr>
          <p:cNvSpPr>
            <a:spLocks noGrp="1"/>
          </p:cNvSpPr>
          <p:nvPr>
            <p:ph type="sldNum" sz="quarter" idx="12"/>
          </p:nvPr>
        </p:nvSpPr>
        <p:spPr>
          <a:xfrm>
            <a:off x="8610600" y="6356350"/>
            <a:ext cx="2743200" cy="365125"/>
          </a:xfrm>
        </p:spPr>
        <p:txBody>
          <a:bodyPr rtlCol="0"/>
          <a:lstStyle/>
          <a:p>
            <a:pPr rtl="0"/>
            <a:fld id="{294A09A9-5501-47C1-A89A-A340965A2BE2}" type="slidenum">
              <a:rPr lang="en-GB" smtClean="0"/>
              <a:pPr rtl="0"/>
              <a:t>36</a:t>
            </a:fld>
            <a:endParaRPr lang="en-GB"/>
          </a:p>
        </p:txBody>
      </p:sp>
      <p:sp>
        <p:nvSpPr>
          <p:cNvPr id="39" name="Rectangle 38">
            <a:extLst>
              <a:ext uri="{FF2B5EF4-FFF2-40B4-BE49-F238E27FC236}">
                <a16:creationId xmlns:a16="http://schemas.microsoft.com/office/drawing/2014/main" id="{A77A1EC5-1465-4F00-A154-1B4EC30189D5}"/>
              </a:ext>
              <a:ext uri="{C183D7F6-B498-43B3-948B-1728B52AA6E4}">
                <adec:decorative xmlns:adec="http://schemas.microsoft.com/office/drawing/2017/decorative" val="1"/>
              </a:ext>
            </a:extLst>
          </p:cNvPr>
          <p:cNvSpPr/>
          <p:nvPr/>
        </p:nvSpPr>
        <p:spPr>
          <a:xfrm>
            <a:off x="838200" y="2124766"/>
            <a:ext cx="1828800" cy="27432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51" name="Rectangle 50">
            <a:extLst>
              <a:ext uri="{FF2B5EF4-FFF2-40B4-BE49-F238E27FC236}">
                <a16:creationId xmlns:a16="http://schemas.microsoft.com/office/drawing/2014/main" id="{23E3B01E-8639-45C1-9459-4DA8586CED73}"/>
              </a:ext>
              <a:ext uri="{C183D7F6-B498-43B3-948B-1728B52AA6E4}">
                <adec:decorative xmlns:adec="http://schemas.microsoft.com/office/drawing/2017/decorative" val="1"/>
              </a:ext>
            </a:extLst>
          </p:cNvPr>
          <p:cNvSpPr/>
          <p:nvPr/>
        </p:nvSpPr>
        <p:spPr>
          <a:xfrm>
            <a:off x="3008521" y="2120360"/>
            <a:ext cx="1828800" cy="27432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53" name="Rectangle 52">
            <a:extLst>
              <a:ext uri="{FF2B5EF4-FFF2-40B4-BE49-F238E27FC236}">
                <a16:creationId xmlns:a16="http://schemas.microsoft.com/office/drawing/2014/main" id="{3529243E-590E-4CA3-8A0D-1FCF8ED35BA9}"/>
              </a:ext>
              <a:ext uri="{C183D7F6-B498-43B3-948B-1728B52AA6E4}">
                <adec:decorative xmlns:adec="http://schemas.microsoft.com/office/drawing/2017/decorative" val="1"/>
              </a:ext>
            </a:extLst>
          </p:cNvPr>
          <p:cNvSpPr/>
          <p:nvPr/>
        </p:nvSpPr>
        <p:spPr>
          <a:xfrm>
            <a:off x="5178842" y="2115954"/>
            <a:ext cx="1828800" cy="274320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55" name="Rectangle 54">
            <a:extLst>
              <a:ext uri="{FF2B5EF4-FFF2-40B4-BE49-F238E27FC236}">
                <a16:creationId xmlns:a16="http://schemas.microsoft.com/office/drawing/2014/main" id="{22E23863-9EC8-43BA-A4F3-E314B5A07258}"/>
              </a:ext>
              <a:ext uri="{C183D7F6-B498-43B3-948B-1728B52AA6E4}">
                <adec:decorative xmlns:adec="http://schemas.microsoft.com/office/drawing/2017/decorative" val="1"/>
              </a:ext>
            </a:extLst>
          </p:cNvPr>
          <p:cNvSpPr/>
          <p:nvPr/>
        </p:nvSpPr>
        <p:spPr>
          <a:xfrm>
            <a:off x="7349163" y="2111548"/>
            <a:ext cx="1828800" cy="274320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62" name="Rectangle 61">
            <a:extLst>
              <a:ext uri="{FF2B5EF4-FFF2-40B4-BE49-F238E27FC236}">
                <a16:creationId xmlns:a16="http://schemas.microsoft.com/office/drawing/2014/main" id="{9CC5FC40-4F3C-4B3B-8A12-C3D22FA163C0}"/>
              </a:ext>
              <a:ext uri="{C183D7F6-B498-43B3-948B-1728B52AA6E4}">
                <adec:decorative xmlns:adec="http://schemas.microsoft.com/office/drawing/2017/decorative" val="1"/>
              </a:ext>
            </a:extLst>
          </p:cNvPr>
          <p:cNvSpPr/>
          <p:nvPr/>
        </p:nvSpPr>
        <p:spPr>
          <a:xfrm>
            <a:off x="9519484" y="2129173"/>
            <a:ext cx="1828800" cy="27432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Tree>
    <p:extLst>
      <p:ext uri="{BB962C8B-B14F-4D97-AF65-F5344CB8AC3E}">
        <p14:creationId xmlns:p14="http://schemas.microsoft.com/office/powerpoint/2010/main" val="205932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841248" y="2606040"/>
            <a:ext cx="3924300" cy="1325563"/>
          </a:xfrm>
        </p:spPr>
        <p:txBody>
          <a:bodyPr rtlCol="0" anchor="b">
            <a:normAutofit/>
          </a:bodyPr>
          <a:lstStyle/>
          <a:p>
            <a:pPr rtl="0"/>
            <a:r>
              <a:rPr lang="en-GB"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body" sz="quarter" idx="10"/>
          </p:nvPr>
        </p:nvSpPr>
        <p:spPr>
          <a:xfrm>
            <a:off x="841248" y="4105656"/>
            <a:ext cx="2552700" cy="2066071"/>
          </a:xfrm>
        </p:spPr>
        <p:txBody>
          <a:bodyPr rtlCol="0"/>
          <a:lstStyle/>
          <a:p>
            <a:pPr rtl="0"/>
            <a:r>
              <a:rPr lang="en-GB" dirty="0"/>
              <a:t>Pierre Thodoroff</a:t>
            </a:r>
          </a:p>
        </p:txBody>
      </p:sp>
      <p:sp>
        <p:nvSpPr>
          <p:cNvPr id="48" name="Date Placeholder 47">
            <a:extLst>
              <a:ext uri="{FF2B5EF4-FFF2-40B4-BE49-F238E27FC236}">
                <a16:creationId xmlns:a16="http://schemas.microsoft.com/office/drawing/2014/main" id="{356B6491-E11B-450F-840C-C285A99E663D}"/>
              </a:ext>
            </a:extLst>
          </p:cNvPr>
          <p:cNvSpPr>
            <a:spLocks noGrp="1"/>
          </p:cNvSpPr>
          <p:nvPr>
            <p:ph type="dt" sz="half" idx="17"/>
          </p:nvPr>
        </p:nvSpPr>
        <p:spPr>
          <a:xfrm>
            <a:off x="841248" y="6356350"/>
            <a:ext cx="1828800" cy="365125"/>
          </a:xfrm>
        </p:spPr>
        <p:txBody>
          <a:bodyPr rtlCol="0"/>
          <a:lstStyle/>
          <a:p>
            <a:pPr rtl="0"/>
            <a:r>
              <a:rPr lang="en-GB"/>
              <a:t>20XX</a:t>
            </a:r>
          </a:p>
        </p:txBody>
      </p:sp>
      <p:sp>
        <p:nvSpPr>
          <p:cNvPr id="49" name="Footer Placeholder 48">
            <a:extLst>
              <a:ext uri="{FF2B5EF4-FFF2-40B4-BE49-F238E27FC236}">
                <a16:creationId xmlns:a16="http://schemas.microsoft.com/office/drawing/2014/main" id="{CA04266F-4240-429E-A18D-12B26B565CA2}"/>
              </a:ext>
            </a:extLst>
          </p:cNvPr>
          <p:cNvSpPr>
            <a:spLocks noGrp="1"/>
          </p:cNvSpPr>
          <p:nvPr>
            <p:ph type="ftr" sz="quarter" idx="14"/>
          </p:nvPr>
        </p:nvSpPr>
        <p:spPr>
          <a:xfrm>
            <a:off x="3157232" y="6356350"/>
            <a:ext cx="2743200" cy="365125"/>
          </a:xfrm>
        </p:spPr>
        <p:txBody>
          <a:bodyPr rtlCol="0"/>
          <a:lstStyle/>
          <a:p>
            <a:pPr rtl="0"/>
            <a:r>
              <a:rPr lang="en-GB"/>
              <a:t>Presentation title</a:t>
            </a:r>
          </a:p>
        </p:txBody>
      </p:sp>
      <p:pic>
        <p:nvPicPr>
          <p:cNvPr id="16" name="Picture Placeholder 15" descr="photo of jellyfish&#10;">
            <a:extLst>
              <a:ext uri="{FF2B5EF4-FFF2-40B4-BE49-F238E27FC236}">
                <a16:creationId xmlns:a16="http://schemas.microsoft.com/office/drawing/2014/main" id="{25EA4ABC-3336-4483-8A9F-6A60796E1E6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092952" y="0"/>
            <a:ext cx="6099048" cy="6858000"/>
          </a:xfrm>
        </p:spPr>
      </p:pic>
      <p:sp>
        <p:nvSpPr>
          <p:cNvPr id="50" name="Slide Number Placeholder 49">
            <a:extLst>
              <a:ext uri="{FF2B5EF4-FFF2-40B4-BE49-F238E27FC236}">
                <a16:creationId xmlns:a16="http://schemas.microsoft.com/office/drawing/2014/main" id="{98B9A687-A26D-4845-9173-E163BFB84A0D}"/>
              </a:ext>
            </a:extLst>
          </p:cNvPr>
          <p:cNvSpPr>
            <a:spLocks noGrp="1"/>
          </p:cNvSpPr>
          <p:nvPr>
            <p:ph type="sldNum" sz="quarter" idx="16"/>
          </p:nvPr>
        </p:nvSpPr>
        <p:spPr>
          <a:xfrm>
            <a:off x="8610600" y="6356350"/>
            <a:ext cx="2743200" cy="365125"/>
          </a:xfrm>
        </p:spPr>
        <p:txBody>
          <a:bodyPr rtlCol="0"/>
          <a:lstStyle/>
          <a:p>
            <a:pPr rtl="0"/>
            <a:fld id="{294A09A9-5501-47C1-A89A-A340965A2BE2}" type="slidenum">
              <a:rPr lang="en-GB" smtClean="0"/>
              <a:pPr rtl="0"/>
              <a:t>37</a:t>
            </a:fld>
            <a:endParaRPr lang="en-GB"/>
          </a:p>
        </p:txBody>
      </p:sp>
    </p:spTree>
    <p:extLst>
      <p:ext uri="{BB962C8B-B14F-4D97-AF65-F5344CB8AC3E}">
        <p14:creationId xmlns:p14="http://schemas.microsoft.com/office/powerpoint/2010/main" val="364984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F2ED-C480-D9E4-97D9-E3929F011379}"/>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B08B2992-8E26-EB37-9C09-322AD8200C45}"/>
              </a:ext>
            </a:extLst>
          </p:cNvPr>
          <p:cNvSpPr>
            <a:spLocks noGrp="1"/>
          </p:cNvSpPr>
          <p:nvPr>
            <p:ph type="body" sz="quarter" idx="10"/>
          </p:nvPr>
        </p:nvSpPr>
        <p:spPr/>
        <p:txBody>
          <a:bodyPr/>
          <a:lstStyle/>
          <a:p>
            <a:endParaRPr lang="en-US"/>
          </a:p>
        </p:txBody>
      </p:sp>
      <p:sp>
        <p:nvSpPr>
          <p:cNvPr id="4" name="Date Placeholder 3">
            <a:extLst>
              <a:ext uri="{FF2B5EF4-FFF2-40B4-BE49-F238E27FC236}">
                <a16:creationId xmlns:a16="http://schemas.microsoft.com/office/drawing/2014/main" id="{C7B7A4E1-8E78-F097-CB8A-4D921FFBD689}"/>
              </a:ext>
            </a:extLst>
          </p:cNvPr>
          <p:cNvSpPr>
            <a:spLocks noGrp="1"/>
          </p:cNvSpPr>
          <p:nvPr>
            <p:ph type="dt" sz="half" idx="12"/>
          </p:nvPr>
        </p:nvSpPr>
        <p:spPr/>
        <p:txBody>
          <a:bodyPr/>
          <a:lstStyle/>
          <a:p>
            <a:pPr rtl="0"/>
            <a:r>
              <a:rPr lang="en-GB" noProof="0"/>
              <a:t>20XX</a:t>
            </a:r>
          </a:p>
        </p:txBody>
      </p:sp>
      <p:sp>
        <p:nvSpPr>
          <p:cNvPr id="6" name="Footer Placeholder 5">
            <a:extLst>
              <a:ext uri="{FF2B5EF4-FFF2-40B4-BE49-F238E27FC236}">
                <a16:creationId xmlns:a16="http://schemas.microsoft.com/office/drawing/2014/main" id="{6969D6F8-DAE5-D8D5-49B6-03C5BA085BA7}"/>
              </a:ext>
            </a:extLst>
          </p:cNvPr>
          <p:cNvSpPr>
            <a:spLocks noGrp="1"/>
          </p:cNvSpPr>
          <p:nvPr>
            <p:ph type="ftr" sz="quarter" idx="13"/>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49B7B46D-4C1B-21C1-3D1C-35C7E43E94CC}"/>
              </a:ext>
            </a:extLst>
          </p:cNvPr>
          <p:cNvSpPr>
            <a:spLocks noGrp="1"/>
          </p:cNvSpPr>
          <p:nvPr>
            <p:ph type="sldNum" sz="quarter" idx="14"/>
          </p:nvPr>
        </p:nvSpPr>
        <p:spPr/>
        <p:txBody>
          <a:bodyPr/>
          <a:lstStyle/>
          <a:p>
            <a:pPr rtl="0"/>
            <a:fld id="{294A09A9-5501-47C1-A89A-A340965A2BE2}" type="slidenum">
              <a:rPr lang="en-GB" noProof="0" smtClean="0"/>
              <a:pPr rtl="0"/>
              <a:t>4</a:t>
            </a:fld>
            <a:endParaRPr lang="en-GB" noProof="0"/>
          </a:p>
        </p:txBody>
      </p:sp>
      <p:pic>
        <p:nvPicPr>
          <p:cNvPr id="8" name="Online Media 7">
            <a:hlinkClick r:id="" action="ppaction://media"/>
            <a:extLst>
              <a:ext uri="{FF2B5EF4-FFF2-40B4-BE49-F238E27FC236}">
                <a16:creationId xmlns:a16="http://schemas.microsoft.com/office/drawing/2014/main" id="{27D4A4D1-C979-AD60-020E-59650F75DBB5}"/>
              </a:ext>
            </a:extLst>
          </p:cNvPr>
          <p:cNvPicPr>
            <a:picLocks noRot="1" noChangeAspect="1"/>
          </p:cNvPicPr>
          <p:nvPr>
            <a:videoFile r:link="rId1"/>
          </p:nvPr>
        </p:nvPicPr>
        <p:blipFill>
          <a:blip r:embed="rId4"/>
          <a:stretch>
            <a:fillRect/>
          </a:stretch>
        </p:blipFill>
        <p:spPr>
          <a:xfrm>
            <a:off x="2117598" y="1908629"/>
            <a:ext cx="8085613" cy="4568371"/>
          </a:xfrm>
          <a:prstGeom prst="rect">
            <a:avLst/>
          </a:prstGeom>
        </p:spPr>
      </p:pic>
    </p:spTree>
    <p:extLst>
      <p:ext uri="{BB962C8B-B14F-4D97-AF65-F5344CB8AC3E}">
        <p14:creationId xmlns:p14="http://schemas.microsoft.com/office/powerpoint/2010/main" val="117973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77519-7899-FE2F-BCC2-C1FB67D171C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09065DB-CF36-1B66-22FF-C40D16DA1164}"/>
              </a:ext>
            </a:extLst>
          </p:cNvPr>
          <p:cNvSpPr>
            <a:spLocks noGrp="1"/>
          </p:cNvSpPr>
          <p:nvPr>
            <p:ph type="body" sz="quarter" idx="10"/>
          </p:nvPr>
        </p:nvSpPr>
        <p:spPr/>
        <p:txBody>
          <a:bodyPr/>
          <a:lstStyle/>
          <a:p>
            <a:endParaRPr lang="en-US"/>
          </a:p>
        </p:txBody>
      </p:sp>
      <p:sp>
        <p:nvSpPr>
          <p:cNvPr id="4" name="Date Placeholder 3">
            <a:extLst>
              <a:ext uri="{FF2B5EF4-FFF2-40B4-BE49-F238E27FC236}">
                <a16:creationId xmlns:a16="http://schemas.microsoft.com/office/drawing/2014/main" id="{BB9D4931-6395-5E64-448C-371E0C04919E}"/>
              </a:ext>
            </a:extLst>
          </p:cNvPr>
          <p:cNvSpPr>
            <a:spLocks noGrp="1"/>
          </p:cNvSpPr>
          <p:nvPr>
            <p:ph type="dt" sz="half" idx="12"/>
          </p:nvPr>
        </p:nvSpPr>
        <p:spPr/>
        <p:txBody>
          <a:bodyPr/>
          <a:lstStyle/>
          <a:p>
            <a:pPr rtl="0"/>
            <a:r>
              <a:rPr lang="en-GB" noProof="0"/>
              <a:t>20XX</a:t>
            </a:r>
          </a:p>
        </p:txBody>
      </p:sp>
      <p:sp>
        <p:nvSpPr>
          <p:cNvPr id="5" name="Picture Placeholder 4">
            <a:extLst>
              <a:ext uri="{FF2B5EF4-FFF2-40B4-BE49-F238E27FC236}">
                <a16:creationId xmlns:a16="http://schemas.microsoft.com/office/drawing/2014/main" id="{053B7B09-6B27-A329-5B9F-024DFAEF3FC5}"/>
              </a:ext>
            </a:extLst>
          </p:cNvPr>
          <p:cNvSpPr>
            <a:spLocks noGrp="1"/>
          </p:cNvSpPr>
          <p:nvPr>
            <p:ph type="pic" sz="quarter" idx="11"/>
          </p:nvPr>
        </p:nvSpPr>
        <p:spPr/>
      </p:sp>
      <p:sp>
        <p:nvSpPr>
          <p:cNvPr id="6" name="Footer Placeholder 5">
            <a:extLst>
              <a:ext uri="{FF2B5EF4-FFF2-40B4-BE49-F238E27FC236}">
                <a16:creationId xmlns:a16="http://schemas.microsoft.com/office/drawing/2014/main" id="{C160AA72-A6EA-3870-6AEE-168B2B12547B}"/>
              </a:ext>
            </a:extLst>
          </p:cNvPr>
          <p:cNvSpPr>
            <a:spLocks noGrp="1"/>
          </p:cNvSpPr>
          <p:nvPr>
            <p:ph type="ftr" sz="quarter" idx="13"/>
          </p:nvPr>
        </p:nvSpPr>
        <p:spPr/>
        <p:txBody>
          <a:bodyPr/>
          <a:lstStyle/>
          <a:p>
            <a:pPr rtl="0"/>
            <a:r>
              <a:rPr lang="en-GB" noProof="0"/>
              <a:t>Presentation title</a:t>
            </a:r>
          </a:p>
        </p:txBody>
      </p:sp>
      <p:sp>
        <p:nvSpPr>
          <p:cNvPr id="7" name="Slide Number Placeholder 6">
            <a:extLst>
              <a:ext uri="{FF2B5EF4-FFF2-40B4-BE49-F238E27FC236}">
                <a16:creationId xmlns:a16="http://schemas.microsoft.com/office/drawing/2014/main" id="{D891B9B5-08D7-2E02-4BB5-179132E4AAE6}"/>
              </a:ext>
            </a:extLst>
          </p:cNvPr>
          <p:cNvSpPr>
            <a:spLocks noGrp="1"/>
          </p:cNvSpPr>
          <p:nvPr>
            <p:ph type="sldNum" sz="quarter" idx="14"/>
          </p:nvPr>
        </p:nvSpPr>
        <p:spPr/>
        <p:txBody>
          <a:bodyPr/>
          <a:lstStyle/>
          <a:p>
            <a:pPr rtl="0"/>
            <a:fld id="{294A09A9-5501-47C1-A89A-A340965A2BE2}" type="slidenum">
              <a:rPr lang="en-GB" noProof="0" smtClean="0"/>
              <a:pPr rtl="0"/>
              <a:t>5</a:t>
            </a:fld>
            <a:endParaRPr lang="en-GB" noProof="0"/>
          </a:p>
        </p:txBody>
      </p:sp>
    </p:spTree>
    <p:extLst>
      <p:ext uri="{BB962C8B-B14F-4D97-AF65-F5344CB8AC3E}">
        <p14:creationId xmlns:p14="http://schemas.microsoft.com/office/powerpoint/2010/main" val="1180628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2B406-074D-D863-DDA2-500C92DA5650}"/>
              </a:ext>
            </a:extLst>
          </p:cNvPr>
          <p:cNvSpPr>
            <a:spLocks noGrp="1"/>
          </p:cNvSpPr>
          <p:nvPr>
            <p:ph type="title"/>
          </p:nvPr>
        </p:nvSpPr>
        <p:spPr/>
        <p:txBody>
          <a:bodyPr/>
          <a:lstStyle/>
          <a:p>
            <a:r>
              <a:rPr lang="en-US" dirty="0"/>
              <a:t>MASS BALANCE</a:t>
            </a:r>
          </a:p>
        </p:txBody>
      </p:sp>
      <p:sp>
        <p:nvSpPr>
          <p:cNvPr id="13" name="Date Placeholder 12">
            <a:extLst>
              <a:ext uri="{FF2B5EF4-FFF2-40B4-BE49-F238E27FC236}">
                <a16:creationId xmlns:a16="http://schemas.microsoft.com/office/drawing/2014/main" id="{FB4CE524-32C2-38B6-93D4-9804AC513605}"/>
              </a:ext>
            </a:extLst>
          </p:cNvPr>
          <p:cNvSpPr>
            <a:spLocks noGrp="1"/>
          </p:cNvSpPr>
          <p:nvPr>
            <p:ph type="dt" sz="half" idx="10"/>
          </p:nvPr>
        </p:nvSpPr>
        <p:spPr/>
        <p:txBody>
          <a:bodyPr/>
          <a:lstStyle/>
          <a:p>
            <a:pPr rtl="0"/>
            <a:r>
              <a:rPr lang="en-GB" noProof="0"/>
              <a:t>20XX</a:t>
            </a:r>
          </a:p>
        </p:txBody>
      </p:sp>
      <p:sp>
        <p:nvSpPr>
          <p:cNvPr id="14" name="Footer Placeholder 13">
            <a:extLst>
              <a:ext uri="{FF2B5EF4-FFF2-40B4-BE49-F238E27FC236}">
                <a16:creationId xmlns:a16="http://schemas.microsoft.com/office/drawing/2014/main" id="{AE22C0CD-E989-67E4-CBEB-78C25196D713}"/>
              </a:ext>
            </a:extLst>
          </p:cNvPr>
          <p:cNvSpPr>
            <a:spLocks noGrp="1"/>
          </p:cNvSpPr>
          <p:nvPr>
            <p:ph type="ftr" sz="quarter" idx="11"/>
          </p:nvPr>
        </p:nvSpPr>
        <p:spPr/>
        <p:txBody>
          <a:bodyPr/>
          <a:lstStyle/>
          <a:p>
            <a:pPr rtl="0"/>
            <a:r>
              <a:rPr lang="en-GB" noProof="0"/>
              <a:t>Presentation title</a:t>
            </a:r>
          </a:p>
        </p:txBody>
      </p:sp>
      <p:sp>
        <p:nvSpPr>
          <p:cNvPr id="15" name="Slide Number Placeholder 14">
            <a:extLst>
              <a:ext uri="{FF2B5EF4-FFF2-40B4-BE49-F238E27FC236}">
                <a16:creationId xmlns:a16="http://schemas.microsoft.com/office/drawing/2014/main" id="{1742E119-17A7-DC25-16DE-2F3917C9B5C2}"/>
              </a:ext>
            </a:extLst>
          </p:cNvPr>
          <p:cNvSpPr>
            <a:spLocks noGrp="1"/>
          </p:cNvSpPr>
          <p:nvPr>
            <p:ph type="sldNum" sz="quarter" idx="12"/>
          </p:nvPr>
        </p:nvSpPr>
        <p:spPr/>
        <p:txBody>
          <a:bodyPr/>
          <a:lstStyle/>
          <a:p>
            <a:pPr rtl="0"/>
            <a:fld id="{294A09A9-5501-47C1-A89A-A340965A2BE2}" type="slidenum">
              <a:rPr lang="en-GB" noProof="0" smtClean="0"/>
              <a:t>6</a:t>
            </a:fld>
            <a:endParaRPr lang="en-GB" noProof="0"/>
          </a:p>
        </p:txBody>
      </p:sp>
      <p:sp>
        <p:nvSpPr>
          <p:cNvPr id="16" name="TextBox 15">
            <a:extLst>
              <a:ext uri="{FF2B5EF4-FFF2-40B4-BE49-F238E27FC236}">
                <a16:creationId xmlns:a16="http://schemas.microsoft.com/office/drawing/2014/main" id="{DD9CBF29-A3B0-EE5C-30EE-552C3639E3B3}"/>
              </a:ext>
            </a:extLst>
          </p:cNvPr>
          <p:cNvSpPr txBox="1"/>
          <p:nvPr/>
        </p:nvSpPr>
        <p:spPr>
          <a:xfrm>
            <a:off x="838200" y="3429000"/>
            <a:ext cx="10515600" cy="369332"/>
          </a:xfrm>
          <a:prstGeom prst="rect">
            <a:avLst/>
          </a:prstGeom>
          <a:solidFill>
            <a:schemeClr val="bg1"/>
          </a:solidFill>
        </p:spPr>
        <p:txBody>
          <a:bodyPr wrap="square" rtlCol="0">
            <a:spAutoFit/>
          </a:bodyPr>
          <a:lstStyle/>
          <a:p>
            <a:endParaRPr lang="en-US" dirty="0"/>
          </a:p>
        </p:txBody>
      </p:sp>
      <p:pic>
        <p:nvPicPr>
          <p:cNvPr id="2050" name="Picture 2">
            <a:extLst>
              <a:ext uri="{FF2B5EF4-FFF2-40B4-BE49-F238E27FC236}">
                <a16:creationId xmlns:a16="http://schemas.microsoft.com/office/drawing/2014/main" id="{A751B7D2-633F-A57C-DBBF-9AE9A1A0A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2200" y="1779645"/>
            <a:ext cx="6680200" cy="4724400"/>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DDFCD48-54B9-DBAE-0766-F174DA4775C2}"/>
              </a:ext>
            </a:extLst>
          </p:cNvPr>
          <p:cNvSpPr txBox="1"/>
          <p:nvPr/>
        </p:nvSpPr>
        <p:spPr>
          <a:xfrm>
            <a:off x="6730584" y="101933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03723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F782-44C3-BB34-5C90-D3B85D35BEED}"/>
              </a:ext>
            </a:extLst>
          </p:cNvPr>
          <p:cNvSpPr>
            <a:spLocks noGrp="1"/>
          </p:cNvSpPr>
          <p:nvPr>
            <p:ph type="title"/>
          </p:nvPr>
        </p:nvSpPr>
        <p:spPr/>
        <p:txBody>
          <a:bodyPr/>
          <a:lstStyle/>
          <a:p>
            <a:r>
              <a:rPr lang="en-US" dirty="0"/>
              <a:t>Ice-sheet model </a:t>
            </a:r>
          </a:p>
        </p:txBody>
      </p:sp>
      <p:sp>
        <p:nvSpPr>
          <p:cNvPr id="13" name="Date Placeholder 12">
            <a:extLst>
              <a:ext uri="{FF2B5EF4-FFF2-40B4-BE49-F238E27FC236}">
                <a16:creationId xmlns:a16="http://schemas.microsoft.com/office/drawing/2014/main" id="{A0CA255F-103F-49C4-86AC-B0D403F2DC93}"/>
              </a:ext>
            </a:extLst>
          </p:cNvPr>
          <p:cNvSpPr>
            <a:spLocks noGrp="1"/>
          </p:cNvSpPr>
          <p:nvPr>
            <p:ph type="dt" sz="half" idx="10"/>
          </p:nvPr>
        </p:nvSpPr>
        <p:spPr/>
        <p:txBody>
          <a:bodyPr/>
          <a:lstStyle/>
          <a:p>
            <a:pPr rtl="0"/>
            <a:r>
              <a:rPr lang="en-GB" noProof="0"/>
              <a:t>20XX</a:t>
            </a:r>
          </a:p>
        </p:txBody>
      </p:sp>
      <p:sp>
        <p:nvSpPr>
          <p:cNvPr id="14" name="Footer Placeholder 13">
            <a:extLst>
              <a:ext uri="{FF2B5EF4-FFF2-40B4-BE49-F238E27FC236}">
                <a16:creationId xmlns:a16="http://schemas.microsoft.com/office/drawing/2014/main" id="{F4C5504E-0053-6D1F-30E0-A9D38EDB9404}"/>
              </a:ext>
            </a:extLst>
          </p:cNvPr>
          <p:cNvSpPr>
            <a:spLocks noGrp="1"/>
          </p:cNvSpPr>
          <p:nvPr>
            <p:ph type="ftr" sz="quarter" idx="11"/>
          </p:nvPr>
        </p:nvSpPr>
        <p:spPr/>
        <p:txBody>
          <a:bodyPr/>
          <a:lstStyle/>
          <a:p>
            <a:pPr rtl="0"/>
            <a:r>
              <a:rPr lang="en-GB" noProof="0"/>
              <a:t>Presentation title</a:t>
            </a:r>
          </a:p>
        </p:txBody>
      </p:sp>
      <p:sp>
        <p:nvSpPr>
          <p:cNvPr id="15" name="Slide Number Placeholder 14">
            <a:extLst>
              <a:ext uri="{FF2B5EF4-FFF2-40B4-BE49-F238E27FC236}">
                <a16:creationId xmlns:a16="http://schemas.microsoft.com/office/drawing/2014/main" id="{35CF3CF4-B7DF-EA66-BA34-A6C5F9533887}"/>
              </a:ext>
            </a:extLst>
          </p:cNvPr>
          <p:cNvSpPr>
            <a:spLocks noGrp="1"/>
          </p:cNvSpPr>
          <p:nvPr>
            <p:ph type="sldNum" sz="quarter" idx="12"/>
          </p:nvPr>
        </p:nvSpPr>
        <p:spPr/>
        <p:txBody>
          <a:bodyPr/>
          <a:lstStyle/>
          <a:p>
            <a:pPr rtl="0"/>
            <a:fld id="{294A09A9-5501-47C1-A89A-A340965A2BE2}" type="slidenum">
              <a:rPr lang="en-GB" noProof="0" smtClean="0"/>
              <a:t>7</a:t>
            </a:fld>
            <a:endParaRPr lang="en-GB" noProof="0"/>
          </a:p>
        </p:txBody>
      </p:sp>
      <p:sp>
        <p:nvSpPr>
          <p:cNvPr id="19" name="TextBox 18">
            <a:extLst>
              <a:ext uri="{FF2B5EF4-FFF2-40B4-BE49-F238E27FC236}">
                <a16:creationId xmlns:a16="http://schemas.microsoft.com/office/drawing/2014/main" id="{E7E891B2-92D0-5F32-ED05-331C8C7736D4}"/>
              </a:ext>
            </a:extLst>
          </p:cNvPr>
          <p:cNvSpPr txBox="1"/>
          <p:nvPr/>
        </p:nvSpPr>
        <p:spPr>
          <a:xfrm>
            <a:off x="711201" y="3429000"/>
            <a:ext cx="10642600" cy="369332"/>
          </a:xfrm>
          <a:prstGeom prst="rect">
            <a:avLst/>
          </a:prstGeom>
          <a:solidFill>
            <a:schemeClr val="bg1"/>
          </a:solidFill>
        </p:spPr>
        <p:txBody>
          <a:bodyPr wrap="square" rtlCol="0">
            <a:spAutoFit/>
          </a:bodyPr>
          <a:lstStyle/>
          <a:p>
            <a:endParaRPr lang="en-US" dirty="0"/>
          </a:p>
        </p:txBody>
      </p:sp>
      <p:pic>
        <p:nvPicPr>
          <p:cNvPr id="1026" name="Picture 2">
            <a:extLst>
              <a:ext uri="{FF2B5EF4-FFF2-40B4-BE49-F238E27FC236}">
                <a16:creationId xmlns:a16="http://schemas.microsoft.com/office/drawing/2014/main" id="{B7C5E9E0-1C31-FF1E-92B9-2D004ED64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420" y="1436132"/>
            <a:ext cx="6978332" cy="4724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B854C55-AA55-EAD1-1E30-23530E4F2465}"/>
              </a:ext>
            </a:extLst>
          </p:cNvPr>
          <p:cNvSpPr txBox="1"/>
          <p:nvPr/>
        </p:nvSpPr>
        <p:spPr>
          <a:xfrm>
            <a:off x="1016000" y="1944914"/>
            <a:ext cx="2818400" cy="1200329"/>
          </a:xfrm>
          <a:prstGeom prst="rect">
            <a:avLst/>
          </a:prstGeom>
          <a:noFill/>
        </p:spPr>
        <p:txBody>
          <a:bodyPr wrap="none" rtlCol="0">
            <a:spAutoFit/>
          </a:bodyPr>
          <a:lstStyle/>
          <a:p>
            <a:r>
              <a:rPr lang="en-US" dirty="0"/>
              <a:t>Stokes equation</a:t>
            </a:r>
          </a:p>
          <a:p>
            <a:endParaRPr lang="en-US" dirty="0"/>
          </a:p>
          <a:p>
            <a:r>
              <a:rPr lang="en-US" dirty="0"/>
              <a:t>Based on snow </a:t>
            </a:r>
            <a:r>
              <a:rPr lang="en-US" dirty="0" err="1"/>
              <a:t>accumula</a:t>
            </a:r>
            <a:endParaRPr lang="en-US" dirty="0"/>
          </a:p>
          <a:p>
            <a:r>
              <a:rPr lang="en-US" dirty="0"/>
              <a:t>and ablation </a:t>
            </a:r>
          </a:p>
        </p:txBody>
      </p:sp>
    </p:spTree>
    <p:extLst>
      <p:ext uri="{BB962C8B-B14F-4D97-AF65-F5344CB8AC3E}">
        <p14:creationId xmlns:p14="http://schemas.microsoft.com/office/powerpoint/2010/main" val="88660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lstStyle/>
          <a:p>
            <a:endParaRPr lang="en-US"/>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8</a:t>
            </a:fld>
            <a:endParaRPr lang="en-GB" noProof="0"/>
          </a:p>
        </p:txBody>
      </p:sp>
      <p:pic>
        <p:nvPicPr>
          <p:cNvPr id="5122" name="Picture 2">
            <a:extLst>
              <a:ext uri="{FF2B5EF4-FFF2-40B4-BE49-F238E27FC236}">
                <a16:creationId xmlns:a16="http://schemas.microsoft.com/office/drawing/2014/main" id="{5D3F2C62-BD5A-3F87-68D7-66D640C14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8427" y="1991160"/>
            <a:ext cx="6292173" cy="4064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709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1757-F90C-CF47-5D40-885BDCEF21D3}"/>
              </a:ext>
            </a:extLst>
          </p:cNvPr>
          <p:cNvSpPr>
            <a:spLocks noGrp="1"/>
          </p:cNvSpPr>
          <p:nvPr>
            <p:ph type="title"/>
          </p:nvPr>
        </p:nvSpPr>
        <p:spPr>
          <a:xfrm>
            <a:off x="646376" y="355600"/>
            <a:ext cx="8353426" cy="1325563"/>
          </a:xfrm>
        </p:spPr>
        <p:txBody>
          <a:bodyPr>
            <a:normAutofit fontScale="90000"/>
          </a:bodyPr>
          <a:lstStyle/>
          <a:p>
            <a:pPr rtl="0"/>
            <a:r>
              <a:rPr lang="en-CA" b="0" i="0" dirty="0">
                <a:solidFill>
                  <a:srgbClr val="222222"/>
                </a:solidFill>
                <a:effectLst/>
                <a:latin typeface="Arial" panose="020B0604020202020204" pitchFamily="34" charset="0"/>
              </a:rPr>
              <a:t>Add PDE formal definition + some math? </a:t>
            </a:r>
            <a:br>
              <a:rPr lang="en-CA" b="0" i="0" dirty="0">
                <a:solidFill>
                  <a:srgbClr val="222222"/>
                </a:solidFill>
                <a:effectLst/>
                <a:latin typeface="Arial" panose="020B0604020202020204" pitchFamily="34" charset="0"/>
              </a:rPr>
            </a:br>
            <a:br>
              <a:rPr lang="en-CA" dirty="0"/>
            </a:br>
            <a:endParaRPr lang="en-US" dirty="0"/>
          </a:p>
        </p:txBody>
      </p:sp>
      <p:sp>
        <p:nvSpPr>
          <p:cNvPr id="8" name="Date Placeholder 7">
            <a:extLst>
              <a:ext uri="{FF2B5EF4-FFF2-40B4-BE49-F238E27FC236}">
                <a16:creationId xmlns:a16="http://schemas.microsoft.com/office/drawing/2014/main" id="{1BD6B21A-0083-5016-9ACC-51F596FE4227}"/>
              </a:ext>
            </a:extLst>
          </p:cNvPr>
          <p:cNvSpPr>
            <a:spLocks noGrp="1"/>
          </p:cNvSpPr>
          <p:nvPr>
            <p:ph type="dt" sz="half" idx="10"/>
          </p:nvPr>
        </p:nvSpPr>
        <p:spPr>
          <a:xfrm>
            <a:off x="1164336" y="5456940"/>
            <a:ext cx="2743200" cy="365125"/>
          </a:xfrm>
        </p:spPr>
        <p:txBody>
          <a:bodyPr/>
          <a:lstStyle/>
          <a:p>
            <a:pPr rtl="0"/>
            <a:r>
              <a:rPr lang="en-GB" noProof="0"/>
              <a:t>20XX</a:t>
            </a:r>
          </a:p>
        </p:txBody>
      </p:sp>
      <p:sp>
        <p:nvSpPr>
          <p:cNvPr id="9" name="Footer Placeholder 8">
            <a:extLst>
              <a:ext uri="{FF2B5EF4-FFF2-40B4-BE49-F238E27FC236}">
                <a16:creationId xmlns:a16="http://schemas.microsoft.com/office/drawing/2014/main" id="{ADA1FB70-5E76-C741-B8D9-441A8EE5474C}"/>
              </a:ext>
            </a:extLst>
          </p:cNvPr>
          <p:cNvSpPr>
            <a:spLocks noGrp="1"/>
          </p:cNvSpPr>
          <p:nvPr>
            <p:ph type="ftr" sz="quarter" idx="11"/>
          </p:nvPr>
        </p:nvSpPr>
        <p:spPr/>
        <p:txBody>
          <a:bodyPr/>
          <a:lstStyle/>
          <a:p>
            <a:pPr rtl="0"/>
            <a:r>
              <a:rPr lang="en-GB" noProof="0"/>
              <a:t>Presentation title</a:t>
            </a:r>
          </a:p>
        </p:txBody>
      </p:sp>
      <p:sp>
        <p:nvSpPr>
          <p:cNvPr id="10" name="Slide Number Placeholder 9">
            <a:extLst>
              <a:ext uri="{FF2B5EF4-FFF2-40B4-BE49-F238E27FC236}">
                <a16:creationId xmlns:a16="http://schemas.microsoft.com/office/drawing/2014/main" id="{BA91851E-EE63-E9D4-7B33-359E914EB580}"/>
              </a:ext>
            </a:extLst>
          </p:cNvPr>
          <p:cNvSpPr>
            <a:spLocks noGrp="1"/>
          </p:cNvSpPr>
          <p:nvPr>
            <p:ph type="sldNum" sz="quarter" idx="12"/>
          </p:nvPr>
        </p:nvSpPr>
        <p:spPr/>
        <p:txBody>
          <a:bodyPr/>
          <a:lstStyle/>
          <a:p>
            <a:pPr rtl="0"/>
            <a:fld id="{294A09A9-5501-47C1-A89A-A340965A2BE2}" type="slidenum">
              <a:rPr lang="en-GB" noProof="0" smtClean="0"/>
              <a:t>9</a:t>
            </a:fld>
            <a:endParaRPr lang="en-GB" noProof="0"/>
          </a:p>
        </p:txBody>
      </p:sp>
    </p:spTree>
    <p:extLst>
      <p:ext uri="{BB962C8B-B14F-4D97-AF65-F5344CB8AC3E}">
        <p14:creationId xmlns:p14="http://schemas.microsoft.com/office/powerpoint/2010/main" val="1484062998"/>
      </p:ext>
    </p:extLst>
  </p:cSld>
  <p:clrMapOvr>
    <a:masterClrMapping/>
  </p:clrMapOvr>
</p:sld>
</file>

<file path=ppt/theme/theme1.xml><?xml version="1.0" encoding="utf-8"?>
<a:theme xmlns:a="http://schemas.openxmlformats.org/drawingml/2006/main" name="Office Theme">
  <a:themeElements>
    <a:clrScheme name="Custom 81">
      <a:dk1>
        <a:sysClr val="windowText" lastClr="000000"/>
      </a:dk1>
      <a:lt1>
        <a:sysClr val="window" lastClr="FFFFFF"/>
      </a:lt1>
      <a:dk2>
        <a:srgbClr val="025373"/>
      </a:dk2>
      <a:lt2>
        <a:srgbClr val="E7E6E6"/>
      </a:lt2>
      <a:accent1>
        <a:srgbClr val="2A828C"/>
      </a:accent1>
      <a:accent2>
        <a:srgbClr val="41A6A6"/>
      </a:accent2>
      <a:accent3>
        <a:srgbClr val="D99B77"/>
      </a:accent3>
      <a:accent4>
        <a:srgbClr val="D9B6A3"/>
      </a:accent4>
      <a:accent5>
        <a:srgbClr val="F2A74B"/>
      </a:accent5>
      <a:accent6>
        <a:srgbClr val="4D748C"/>
      </a:accent6>
      <a:hlink>
        <a:srgbClr val="0563C1"/>
      </a:hlink>
      <a:folHlink>
        <a:srgbClr val="954F72"/>
      </a:folHlink>
    </a:clrScheme>
    <a:fontScheme name="Custom 115">
      <a:majorFont>
        <a:latin typeface="Century Gothic"/>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00001_TF89715846_Win32" id="{177740AA-476E-4963-B76B-69792FD13AB1}" vid="{F281BEA1-F399-41FF-8B72-A0A01987F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2B5C00-D108-4E13-8A78-1AA312E16E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E340800-6004-42FD-A042-AAA261C103D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2B45E2D-EE5B-40BD-B8EB-1CD549F414A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1312</TotalTime>
  <Words>755</Words>
  <Application>Microsoft Macintosh PowerPoint</Application>
  <PresentationFormat>Widescreen</PresentationFormat>
  <Paragraphs>264</Paragraphs>
  <Slides>37</Slides>
  <Notes>16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AvenirNext LT Pro Medium</vt:lpstr>
      <vt:lpstr>Arial</vt:lpstr>
      <vt:lpstr>Avenir Next LT Pro Light</vt:lpstr>
      <vt:lpstr>Calibri</vt:lpstr>
      <vt:lpstr>Century Gothic</vt:lpstr>
      <vt:lpstr>Office Theme</vt:lpstr>
      <vt:lpstr>Multi-fidelity experimental design  for ice-sheet models</vt:lpstr>
      <vt:lpstr>Agenda</vt:lpstr>
      <vt:lpstr>Sea-level contribution</vt:lpstr>
      <vt:lpstr>PowerPoint Presentation</vt:lpstr>
      <vt:lpstr>PowerPoint Presentation</vt:lpstr>
      <vt:lpstr>MASS BALANCE</vt:lpstr>
      <vt:lpstr>Ice-sheet model </vt:lpstr>
      <vt:lpstr>PowerPoint Presentation</vt:lpstr>
      <vt:lpstr>Add PDE formal definition + some math?   </vt:lpstr>
      <vt:lpstr>RESOLUTION DEPENDENCY</vt:lpstr>
      <vt:lpstr>Intutive explanation with some visual</vt:lpstr>
      <vt:lpstr>MFED for numerical solvers </vt:lpstr>
      <vt:lpstr>Knapsack problem</vt:lpstr>
      <vt:lpstr>GREEDY APPROXIMATION</vt:lpstr>
      <vt:lpstr>Space filling versus model based ED</vt:lpstr>
      <vt:lpstr>Multi-fidelity</vt:lpstr>
      <vt:lpstr>GP model? </vt:lpstr>
      <vt:lpstr>Utility</vt:lpstr>
      <vt:lpstr>How to assign value to a resolution ?</vt:lpstr>
      <vt:lpstr>Some theoretical results   </vt:lpstr>
      <vt:lpstr>PowerPoint Presentation</vt:lpstr>
      <vt:lpstr>PowerPoint Presentation</vt:lpstr>
      <vt:lpstr>PowerPoint Presentation</vt:lpstr>
      <vt:lpstr>INTRODUCTION</vt:lpstr>
      <vt:lpstr>PRIMARY GROWTH</vt:lpstr>
      <vt:lpstr>QUARTERLY PERFORMANCE</vt:lpstr>
      <vt:lpstr>Areas of growth</vt:lpstr>
      <vt:lpstr>Business opportunities are like buses. There's always another one coming.</vt:lpstr>
      <vt:lpstr>OUR TEAM</vt:lpstr>
      <vt:lpstr>OUR TEAM </vt:lpstr>
      <vt:lpstr>TIMELINE</vt:lpstr>
      <vt:lpstr>PowerPoint Presentation</vt:lpstr>
      <vt:lpstr>AREAS OF FOCUS</vt:lpstr>
      <vt:lpstr>PowerPoint Presentation</vt:lpstr>
      <vt:lpstr>SUMMARY </vt:lpstr>
      <vt:lpstr>Collaborators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Multi-fidelity experimental design  for ice-sheet models</dc:title>
  <dc:creator>Pierre Thodoroff</dc:creator>
  <cp:lastModifiedBy>Pierre Thodoroff</cp:lastModifiedBy>
  <cp:revision>2</cp:revision>
  <dcterms:created xsi:type="dcterms:W3CDTF">2022-11-07T15:13:04Z</dcterms:created>
  <dcterms:modified xsi:type="dcterms:W3CDTF">2022-11-08T13:05:47Z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